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74b26239e6b4ff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63bd8ada1fe4c97"/>
  </p:sldMasterIdLst>
  <p:sldIdLst>
    <p:sldId xmlns:r="http://schemas.openxmlformats.org/officeDocument/2006/relationships" id="256" r:id="R3cd74efc33af4171"/>
    <p:sldId xmlns:r="http://schemas.openxmlformats.org/officeDocument/2006/relationships" id="257" r:id="R8fdab5e8fe674ed8"/>
    <p:sldId xmlns:r="http://schemas.openxmlformats.org/officeDocument/2006/relationships" id="258" r:id="R8e69848ad5aa4928"/>
    <p:sldId xmlns:r="http://schemas.openxmlformats.org/officeDocument/2006/relationships" id="259" r:id="R8b0c0bac24de417a"/>
    <p:sldId xmlns:r="http://schemas.openxmlformats.org/officeDocument/2006/relationships" id="260" r:id="Rb72ad15558d54aaa"/>
    <p:sldId xmlns:r="http://schemas.openxmlformats.org/officeDocument/2006/relationships" id="261" r:id="R8c152dc921804d34"/>
    <p:sldId xmlns:r="http://schemas.openxmlformats.org/officeDocument/2006/relationships" id="262" r:id="Raf9f150d7f1c433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63bd8ada1fe4c97" /><Relationship Type="http://schemas.openxmlformats.org/officeDocument/2006/relationships/slide" Target="/ppt/slides/slide1.xml" Id="R3cd74efc33af4171" /><Relationship Type="http://schemas.openxmlformats.org/officeDocument/2006/relationships/slide" Target="/ppt/slides/slide2.xml" Id="R8fdab5e8fe674ed8" /><Relationship Type="http://schemas.openxmlformats.org/officeDocument/2006/relationships/slide" Target="/ppt/slides/slide3.xml" Id="R8e69848ad5aa4928" /><Relationship Type="http://schemas.openxmlformats.org/officeDocument/2006/relationships/slide" Target="/ppt/slides/slide4.xml" Id="R8b0c0bac24de417a" /><Relationship Type="http://schemas.openxmlformats.org/officeDocument/2006/relationships/slide" Target="/ppt/slides/slide5.xml" Id="Rb72ad15558d54aaa" /><Relationship Type="http://schemas.openxmlformats.org/officeDocument/2006/relationships/slide" Target="/ppt/slides/slide6.xml" Id="R8c152dc921804d34" /><Relationship Type="http://schemas.openxmlformats.org/officeDocument/2006/relationships/slide" Target="/ppt/slides/slide7.xml" Id="Raf9f150d7f1c433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5aae02492114e3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0fefaab7aa4ff6" /><Relationship Type="http://schemas.openxmlformats.org/officeDocument/2006/relationships/theme" Target="/ppt/slideMasters/theme/theme1.xml" Id="Rbaa1f14308c84d9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70fefaab7aa4ff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0d5abd2825439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a5af624d644ee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335c3600394e1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997607a48b416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f4922bb6604c5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a72e5f6526482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1d6ec84e8c491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ØYVIND NILSEN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ØYVIND NILSEN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ØYVIND NILSEN AS ble etablert [år] og holder til i Kråkstad.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ØYVIND NILSEN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ØYVIND NILSEN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ØYVIND NILSEN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−39 462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124 171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3 239 664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7 739 564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ØYVIND NILSEN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NILSEN INGRID SMITH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NILSEN ØYVIND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ØYVIND NILSEN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Hesteskoen 13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1408 Kråkstad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999 668 607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ØYVIND NILSEN AS</a:t>
            </a:r>
          </a:p>
        </p:txBody>
      </p:sp>
    </p:spTree>
  </p:cSld>
  <p:clrMapOvr>
    <a:masterClrMapping xmlns:a="http://schemas.openxmlformats.org/drawingml/2006/main"/>
  </p:clrMapOvr>
</p:sld>
</file>