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962e126d024f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e0fd4c71804c48"/>
  </p:sldMasterIdLst>
  <p:sldIdLst>
    <p:sldId xmlns:r="http://schemas.openxmlformats.org/officeDocument/2006/relationships" id="256" r:id="R39965988b6324eea"/>
    <p:sldId xmlns:r="http://schemas.openxmlformats.org/officeDocument/2006/relationships" id="257" r:id="R1b631fd98b0b469e"/>
    <p:sldId xmlns:r="http://schemas.openxmlformats.org/officeDocument/2006/relationships" id="258" r:id="R4e66910fc1404a75"/>
    <p:sldId xmlns:r="http://schemas.openxmlformats.org/officeDocument/2006/relationships" id="259" r:id="Ref37ec1c461144a8"/>
    <p:sldId xmlns:r="http://schemas.openxmlformats.org/officeDocument/2006/relationships" id="260" r:id="Rc4fd593b442d4af3"/>
    <p:sldId xmlns:r="http://schemas.openxmlformats.org/officeDocument/2006/relationships" id="261" r:id="Rae7ac5b4164543bb"/>
    <p:sldId xmlns:r="http://schemas.openxmlformats.org/officeDocument/2006/relationships" id="262" r:id="R0ae497e52f2444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0fd4c71804c48" /><Relationship Type="http://schemas.openxmlformats.org/officeDocument/2006/relationships/slide" Target="/ppt/slides/slide1.xml" Id="R39965988b6324eea" /><Relationship Type="http://schemas.openxmlformats.org/officeDocument/2006/relationships/slide" Target="/ppt/slides/slide2.xml" Id="R1b631fd98b0b469e" /><Relationship Type="http://schemas.openxmlformats.org/officeDocument/2006/relationships/slide" Target="/ppt/slides/slide3.xml" Id="R4e66910fc1404a75" /><Relationship Type="http://schemas.openxmlformats.org/officeDocument/2006/relationships/slide" Target="/ppt/slides/slide4.xml" Id="Ref37ec1c461144a8" /><Relationship Type="http://schemas.openxmlformats.org/officeDocument/2006/relationships/slide" Target="/ppt/slides/slide5.xml" Id="Rc4fd593b442d4af3" /><Relationship Type="http://schemas.openxmlformats.org/officeDocument/2006/relationships/slide" Target="/ppt/slides/slide6.xml" Id="Rae7ac5b4164543bb" /><Relationship Type="http://schemas.openxmlformats.org/officeDocument/2006/relationships/slide" Target="/ppt/slides/slide7.xml" Id="R0ae497e52f2444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6b629d2c743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92addd3d14bf1" /><Relationship Type="http://schemas.openxmlformats.org/officeDocument/2006/relationships/theme" Target="/ppt/slideMasters/theme/theme1.xml" Id="R5f61fa777f524c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792addd3d14b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88b84e046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4fc8fe60f4a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dc766c66347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d6bec1a73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889374c4e40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90c3b18ed47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b339ab0664e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NILSEN AS ble etablert [år] og holder til i Kråkstad.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3 239 664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7 739 564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SMITH NILSEN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NILSEN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