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6e0815b18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5773b00034d03"/>
  </p:sldMasterIdLst>
  <p:sldIdLst>
    <p:sldId xmlns:r="http://schemas.openxmlformats.org/officeDocument/2006/relationships" id="256" r:id="Rf40d2228018a4522"/>
    <p:sldId xmlns:r="http://schemas.openxmlformats.org/officeDocument/2006/relationships" id="257" r:id="Rd489de4006094c03"/>
    <p:sldId xmlns:r="http://schemas.openxmlformats.org/officeDocument/2006/relationships" id="258" r:id="R010ae9b60c5a4db4"/>
    <p:sldId xmlns:r="http://schemas.openxmlformats.org/officeDocument/2006/relationships" id="259" r:id="Rfd8e324e02894037"/>
    <p:sldId xmlns:r="http://schemas.openxmlformats.org/officeDocument/2006/relationships" id="260" r:id="Ra309a62564ab4f03"/>
    <p:sldId xmlns:r="http://schemas.openxmlformats.org/officeDocument/2006/relationships" id="261" r:id="R7f774979c90f4b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5773b00034d03" /><Relationship Type="http://schemas.openxmlformats.org/officeDocument/2006/relationships/slide" Target="/ppt/slides/slide1.xml" Id="Rf40d2228018a4522" /><Relationship Type="http://schemas.openxmlformats.org/officeDocument/2006/relationships/slide" Target="/ppt/slides/slide2.xml" Id="Rd489de4006094c03" /><Relationship Type="http://schemas.openxmlformats.org/officeDocument/2006/relationships/slide" Target="/ppt/slides/slide3.xml" Id="R010ae9b60c5a4db4" /><Relationship Type="http://schemas.openxmlformats.org/officeDocument/2006/relationships/slide" Target="/ppt/slides/slide4.xml" Id="Rfd8e324e02894037" /><Relationship Type="http://schemas.openxmlformats.org/officeDocument/2006/relationships/slide" Target="/ppt/slides/slide5.xml" Id="Ra309a62564ab4f03" /><Relationship Type="http://schemas.openxmlformats.org/officeDocument/2006/relationships/slide" Target="/ppt/slides/slide6.xml" Id="R7f774979c90f4b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171d7f44348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90945cb744a6" /><Relationship Type="http://schemas.openxmlformats.org/officeDocument/2006/relationships/theme" Target="/ppt/slideMasters/theme/theme1.xml" Id="Rc9dfb08677e540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190945cb7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c1fb36496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e9e2acff7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80678054a4b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53b9a1e254c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c68a3931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de1fff34a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