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340133e25248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0a11454ffd46c6"/>
  </p:sldMasterIdLst>
  <p:sldIdLst>
    <p:sldId xmlns:r="http://schemas.openxmlformats.org/officeDocument/2006/relationships" id="256" r:id="Rfada1a73767f4ab2"/>
    <p:sldId xmlns:r="http://schemas.openxmlformats.org/officeDocument/2006/relationships" id="257" r:id="Rcb312f92b0744242"/>
    <p:sldId xmlns:r="http://schemas.openxmlformats.org/officeDocument/2006/relationships" id="258" r:id="R478d0974b6ba48dc"/>
    <p:sldId xmlns:r="http://schemas.openxmlformats.org/officeDocument/2006/relationships" id="259" r:id="R87cc731783ea4560"/>
    <p:sldId xmlns:r="http://schemas.openxmlformats.org/officeDocument/2006/relationships" id="260" r:id="Ra320eee3c9e34743"/>
    <p:sldId xmlns:r="http://schemas.openxmlformats.org/officeDocument/2006/relationships" id="261" r:id="R2450087db1404a03"/>
    <p:sldId xmlns:r="http://schemas.openxmlformats.org/officeDocument/2006/relationships" id="262" r:id="R2b4956cb66fb47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0a11454ffd46c6" /><Relationship Type="http://schemas.openxmlformats.org/officeDocument/2006/relationships/slide" Target="/ppt/slides/slide1.xml" Id="Rfada1a73767f4ab2" /><Relationship Type="http://schemas.openxmlformats.org/officeDocument/2006/relationships/slide" Target="/ppt/slides/slide2.xml" Id="Rcb312f92b0744242" /><Relationship Type="http://schemas.openxmlformats.org/officeDocument/2006/relationships/slide" Target="/ppt/slides/slide3.xml" Id="R478d0974b6ba48dc" /><Relationship Type="http://schemas.openxmlformats.org/officeDocument/2006/relationships/slide" Target="/ppt/slides/slide4.xml" Id="R87cc731783ea4560" /><Relationship Type="http://schemas.openxmlformats.org/officeDocument/2006/relationships/slide" Target="/ppt/slides/slide5.xml" Id="Ra320eee3c9e34743" /><Relationship Type="http://schemas.openxmlformats.org/officeDocument/2006/relationships/slide" Target="/ppt/slides/slide6.xml" Id="R2450087db1404a03" /><Relationship Type="http://schemas.openxmlformats.org/officeDocument/2006/relationships/slide" Target="/ppt/slides/slide7.xml" Id="R2b4956cb66fb47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ae7e5374aa45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c084a1e6e4d2a" /><Relationship Type="http://schemas.openxmlformats.org/officeDocument/2006/relationships/theme" Target="/ppt/slideMasters/theme/theme1.xml" Id="Rcf592d3b8f1b4d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2c084a1e6e4d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cedceb9d84b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29122efb446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cfb1b31ed4a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0019ba17c4f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8d685485f4a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ef98160bc48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930a040a24b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VÅGE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VÅGE AS ble etablert [år] og holder til i Volda.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70 874 687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3 143 400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2 977 202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12 559 104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37 006 863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 INDUSTRI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Morkamyra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6105 Volda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07 88 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999 654 126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