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70b346220a4c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a997e183b44fa7"/>
  </p:sldMasterIdLst>
  <p:sldIdLst>
    <p:sldId xmlns:r="http://schemas.openxmlformats.org/officeDocument/2006/relationships" id="256" r:id="R5ad07fd84e604b13"/>
    <p:sldId xmlns:r="http://schemas.openxmlformats.org/officeDocument/2006/relationships" id="257" r:id="R09542d2b6a224c1d"/>
    <p:sldId xmlns:r="http://schemas.openxmlformats.org/officeDocument/2006/relationships" id="258" r:id="Rb1b891bf1c9c49b4"/>
    <p:sldId xmlns:r="http://schemas.openxmlformats.org/officeDocument/2006/relationships" id="259" r:id="R6f318e9838474716"/>
    <p:sldId xmlns:r="http://schemas.openxmlformats.org/officeDocument/2006/relationships" id="260" r:id="Re7d97936dc274fbf"/>
    <p:sldId xmlns:r="http://schemas.openxmlformats.org/officeDocument/2006/relationships" id="261" r:id="Rff4b5260fbe54dbd"/>
    <p:sldId xmlns:r="http://schemas.openxmlformats.org/officeDocument/2006/relationships" id="262" r:id="R732ce834c84141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a997e183b44fa7" /><Relationship Type="http://schemas.openxmlformats.org/officeDocument/2006/relationships/slide" Target="/ppt/slides/slide1.xml" Id="R5ad07fd84e604b13" /><Relationship Type="http://schemas.openxmlformats.org/officeDocument/2006/relationships/slide" Target="/ppt/slides/slide2.xml" Id="R09542d2b6a224c1d" /><Relationship Type="http://schemas.openxmlformats.org/officeDocument/2006/relationships/slide" Target="/ppt/slides/slide3.xml" Id="Rb1b891bf1c9c49b4" /><Relationship Type="http://schemas.openxmlformats.org/officeDocument/2006/relationships/slide" Target="/ppt/slides/slide4.xml" Id="R6f318e9838474716" /><Relationship Type="http://schemas.openxmlformats.org/officeDocument/2006/relationships/slide" Target="/ppt/slides/slide5.xml" Id="Re7d97936dc274fbf" /><Relationship Type="http://schemas.openxmlformats.org/officeDocument/2006/relationships/slide" Target="/ppt/slides/slide6.xml" Id="Rff4b5260fbe54dbd" /><Relationship Type="http://schemas.openxmlformats.org/officeDocument/2006/relationships/slide" Target="/ppt/slides/slide7.xml" Id="R732ce834c84141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2c0a9b74c648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8513d839a4b21" /><Relationship Type="http://schemas.openxmlformats.org/officeDocument/2006/relationships/theme" Target="/ppt/slideMasters/theme/theme1.xml" Id="R27f46d5b3f4242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8513d839a4b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8e766ca9743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fa6fb39fd42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2ea88b5c043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f23113acf4b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787687a954d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1c24ed06e46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800e5f6e742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RETT HJEM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RETT HJEM ARKITEKTER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6 319 388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−4 760 220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−4 638 088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10 573 885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GEMICH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RICCI VALERIO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ROHONYI RAYMOND ISTVAN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www.retthjemarkitekter.no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999 638 821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