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1713dfd7eb249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8ce58214f5348f6"/>
  </p:sldMasterIdLst>
  <p:sldIdLst>
    <p:sldId xmlns:r="http://schemas.openxmlformats.org/officeDocument/2006/relationships" id="256" r:id="R55f502d84902419c"/>
    <p:sldId xmlns:r="http://schemas.openxmlformats.org/officeDocument/2006/relationships" id="257" r:id="R0cc5517d76db400a"/>
    <p:sldId xmlns:r="http://schemas.openxmlformats.org/officeDocument/2006/relationships" id="258" r:id="R4db642529c66498c"/>
    <p:sldId xmlns:r="http://schemas.openxmlformats.org/officeDocument/2006/relationships" id="259" r:id="Rfa5c5bb927f94757"/>
    <p:sldId xmlns:r="http://schemas.openxmlformats.org/officeDocument/2006/relationships" id="260" r:id="R4353b65f94e34589"/>
    <p:sldId xmlns:r="http://schemas.openxmlformats.org/officeDocument/2006/relationships" id="261" r:id="Rdd87a3b7cc08483f"/>
    <p:sldId xmlns:r="http://schemas.openxmlformats.org/officeDocument/2006/relationships" id="262" r:id="R25895afbd0164f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ce58214f5348f6" /><Relationship Type="http://schemas.openxmlformats.org/officeDocument/2006/relationships/slide" Target="/ppt/slides/slide1.xml" Id="R55f502d84902419c" /><Relationship Type="http://schemas.openxmlformats.org/officeDocument/2006/relationships/slide" Target="/ppt/slides/slide2.xml" Id="R0cc5517d76db400a" /><Relationship Type="http://schemas.openxmlformats.org/officeDocument/2006/relationships/slide" Target="/ppt/slides/slide3.xml" Id="R4db642529c66498c" /><Relationship Type="http://schemas.openxmlformats.org/officeDocument/2006/relationships/slide" Target="/ppt/slides/slide4.xml" Id="Rfa5c5bb927f94757" /><Relationship Type="http://schemas.openxmlformats.org/officeDocument/2006/relationships/slide" Target="/ppt/slides/slide5.xml" Id="R4353b65f94e34589" /><Relationship Type="http://schemas.openxmlformats.org/officeDocument/2006/relationships/slide" Target="/ppt/slides/slide6.xml" Id="Rdd87a3b7cc08483f" /><Relationship Type="http://schemas.openxmlformats.org/officeDocument/2006/relationships/slide" Target="/ppt/slides/slide7.xml" Id="R25895afbd0164f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035df305bf43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92d1de08a44310" /><Relationship Type="http://schemas.openxmlformats.org/officeDocument/2006/relationships/theme" Target="/ppt/slideMasters/theme/theme1.xml" Id="R7c4cd8c4b7df4cd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92d1de08a443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3129ad401f416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1f2d16a15e47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741e5eeb8341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1e02ef154c458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80c081a0b40c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0b19b2511404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2bc6b5e18a4c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Ø. SEIM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Ø. SEIM AS ble etablert [år] og holder til i Sandefjord.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−230 537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1 808 862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3 717 107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31 919 173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 ØYSTEIN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Solløkkasvingen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3233 Sandefjord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999 597 521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Ø. SEIM AS</a:t>
            </a:r>
          </a:p>
        </p:txBody>
      </p:sp>
    </p:spTree>
  </p:cSld>
  <p:clrMapOvr>
    <a:masterClrMapping xmlns:a="http://schemas.openxmlformats.org/drawingml/2006/main"/>
  </p:clrMapOvr>
</p:sld>
</file>