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42d3a5cd1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e92cc7c7a45c9"/>
  </p:sldMasterIdLst>
  <p:sldIdLst>
    <p:sldId xmlns:r="http://schemas.openxmlformats.org/officeDocument/2006/relationships" id="256" r:id="R01727bf1aae7444b"/>
    <p:sldId xmlns:r="http://schemas.openxmlformats.org/officeDocument/2006/relationships" id="257" r:id="R08cef61320224821"/>
    <p:sldId xmlns:r="http://schemas.openxmlformats.org/officeDocument/2006/relationships" id="258" r:id="R11b8a22a1a964bce"/>
    <p:sldId xmlns:r="http://schemas.openxmlformats.org/officeDocument/2006/relationships" id="259" r:id="R70a1f624ead64d34"/>
    <p:sldId xmlns:r="http://schemas.openxmlformats.org/officeDocument/2006/relationships" id="260" r:id="R0d6c03b213e1477e"/>
    <p:sldId xmlns:r="http://schemas.openxmlformats.org/officeDocument/2006/relationships" id="261" r:id="Re954c2c8c05a45e3"/>
    <p:sldId xmlns:r="http://schemas.openxmlformats.org/officeDocument/2006/relationships" id="262" r:id="R9b3b042f9177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e92cc7c7a45c9" /><Relationship Type="http://schemas.openxmlformats.org/officeDocument/2006/relationships/slide" Target="/ppt/slides/slide1.xml" Id="R01727bf1aae7444b" /><Relationship Type="http://schemas.openxmlformats.org/officeDocument/2006/relationships/slide" Target="/ppt/slides/slide2.xml" Id="R08cef61320224821" /><Relationship Type="http://schemas.openxmlformats.org/officeDocument/2006/relationships/slide" Target="/ppt/slides/slide3.xml" Id="R11b8a22a1a964bce" /><Relationship Type="http://schemas.openxmlformats.org/officeDocument/2006/relationships/slide" Target="/ppt/slides/slide4.xml" Id="R70a1f624ead64d34" /><Relationship Type="http://schemas.openxmlformats.org/officeDocument/2006/relationships/slide" Target="/ppt/slides/slide5.xml" Id="R0d6c03b213e1477e" /><Relationship Type="http://schemas.openxmlformats.org/officeDocument/2006/relationships/slide" Target="/ppt/slides/slide6.xml" Id="Re954c2c8c05a45e3" /><Relationship Type="http://schemas.openxmlformats.org/officeDocument/2006/relationships/slide" Target="/ppt/slides/slide7.xml" Id="R9b3b042f9177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1e5d27453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0cb7c77aa4cc0" /><Relationship Type="http://schemas.openxmlformats.org/officeDocument/2006/relationships/theme" Target="/ppt/slideMasters/theme/theme1.xml" Id="Re28dbec30925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0cb7c77aa4c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93d429d0e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70c1d6d724c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09b15471f4f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407ed3f71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d33f10c947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6d375b8d8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6fd380c22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