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b551b17d2d4e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a90237ca3f4f33"/>
  </p:sldMasterIdLst>
  <p:sldIdLst>
    <p:sldId xmlns:r="http://schemas.openxmlformats.org/officeDocument/2006/relationships" id="256" r:id="R55d29850604f4cb2"/>
    <p:sldId xmlns:r="http://schemas.openxmlformats.org/officeDocument/2006/relationships" id="257" r:id="Re9195efef1054cf2"/>
    <p:sldId xmlns:r="http://schemas.openxmlformats.org/officeDocument/2006/relationships" id="258" r:id="R49e2bae738844f77"/>
    <p:sldId xmlns:r="http://schemas.openxmlformats.org/officeDocument/2006/relationships" id="259" r:id="R32ecec738a674bbd"/>
    <p:sldId xmlns:r="http://schemas.openxmlformats.org/officeDocument/2006/relationships" id="260" r:id="R35ba4a1b502c4665"/>
    <p:sldId xmlns:r="http://schemas.openxmlformats.org/officeDocument/2006/relationships" id="261" r:id="R67d2457d219d4ef5"/>
    <p:sldId xmlns:r="http://schemas.openxmlformats.org/officeDocument/2006/relationships" id="262" r:id="R9742b029c2ae40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a90237ca3f4f33" /><Relationship Type="http://schemas.openxmlformats.org/officeDocument/2006/relationships/slide" Target="/ppt/slides/slide1.xml" Id="R55d29850604f4cb2" /><Relationship Type="http://schemas.openxmlformats.org/officeDocument/2006/relationships/slide" Target="/ppt/slides/slide2.xml" Id="Re9195efef1054cf2" /><Relationship Type="http://schemas.openxmlformats.org/officeDocument/2006/relationships/slide" Target="/ppt/slides/slide3.xml" Id="R49e2bae738844f77" /><Relationship Type="http://schemas.openxmlformats.org/officeDocument/2006/relationships/slide" Target="/ppt/slides/slide4.xml" Id="R32ecec738a674bbd" /><Relationship Type="http://schemas.openxmlformats.org/officeDocument/2006/relationships/slide" Target="/ppt/slides/slide5.xml" Id="R35ba4a1b502c4665" /><Relationship Type="http://schemas.openxmlformats.org/officeDocument/2006/relationships/slide" Target="/ppt/slides/slide6.xml" Id="R67d2457d219d4ef5" /><Relationship Type="http://schemas.openxmlformats.org/officeDocument/2006/relationships/slide" Target="/ppt/slides/slide7.xml" Id="R9742b029c2ae40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3b1ad54cdc47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f98e21e8b4d55" /><Relationship Type="http://schemas.openxmlformats.org/officeDocument/2006/relationships/theme" Target="/ppt/slideMasters/theme/theme1.xml" Id="R9e6e34ab48a64b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cf98e21e8b4d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37394c95646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518571b6a4d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fd5fc13c346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5a5cd61e64e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ef26563dc40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922d961ae46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c8cda56fa4a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SOLBERG VÅGEN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VÅGEN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821 021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822 573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VÅGEN KARI SOLBERG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VÅGEN SVEN GUNNAR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Timenesveien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4635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999 540 821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