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c97b60113042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55a35013444823"/>
  </p:sldMasterIdLst>
  <p:sldIdLst>
    <p:sldId xmlns:r="http://schemas.openxmlformats.org/officeDocument/2006/relationships" id="256" r:id="R354de067f87c41bc"/>
    <p:sldId xmlns:r="http://schemas.openxmlformats.org/officeDocument/2006/relationships" id="257" r:id="R039db2fb9d7d4f0d"/>
    <p:sldId xmlns:r="http://schemas.openxmlformats.org/officeDocument/2006/relationships" id="258" r:id="R4ddfab89b2a949c8"/>
    <p:sldId xmlns:r="http://schemas.openxmlformats.org/officeDocument/2006/relationships" id="259" r:id="R885be0f4a1334a01"/>
    <p:sldId xmlns:r="http://schemas.openxmlformats.org/officeDocument/2006/relationships" id="260" r:id="R9592fd197995422f"/>
    <p:sldId xmlns:r="http://schemas.openxmlformats.org/officeDocument/2006/relationships" id="261" r:id="R8c9f7a64b90949c1"/>
    <p:sldId xmlns:r="http://schemas.openxmlformats.org/officeDocument/2006/relationships" id="262" r:id="Rc4323b54676247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55a35013444823" /><Relationship Type="http://schemas.openxmlformats.org/officeDocument/2006/relationships/slide" Target="/ppt/slides/slide1.xml" Id="R354de067f87c41bc" /><Relationship Type="http://schemas.openxmlformats.org/officeDocument/2006/relationships/slide" Target="/ppt/slides/slide2.xml" Id="R039db2fb9d7d4f0d" /><Relationship Type="http://schemas.openxmlformats.org/officeDocument/2006/relationships/slide" Target="/ppt/slides/slide3.xml" Id="R4ddfab89b2a949c8" /><Relationship Type="http://schemas.openxmlformats.org/officeDocument/2006/relationships/slide" Target="/ppt/slides/slide4.xml" Id="R885be0f4a1334a01" /><Relationship Type="http://schemas.openxmlformats.org/officeDocument/2006/relationships/slide" Target="/ppt/slides/slide5.xml" Id="R9592fd197995422f" /><Relationship Type="http://schemas.openxmlformats.org/officeDocument/2006/relationships/slide" Target="/ppt/slides/slide6.xml" Id="R8c9f7a64b90949c1" /><Relationship Type="http://schemas.openxmlformats.org/officeDocument/2006/relationships/slide" Target="/ppt/slides/slide7.xml" Id="Rc4323b54676247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1bf55b3c44c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5cbab0b294776" /><Relationship Type="http://schemas.openxmlformats.org/officeDocument/2006/relationships/theme" Target="/ppt/slideMasters/theme/theme1.xml" Id="R913cf4964c9c4b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5cbab0b2947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a7becbe7a4c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0948cf29345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ba047121a247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7d748a89d4f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fb2fee9d4b4c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3dd54ff4f543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183a236e4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HOLE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VVS AS ble etablert [år] og holder til i Sæbøvågen.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4 207 121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−1 263 375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1 226 871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ODD HEINE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Sæbøvegen 442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5938 Sæbøvågen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999 540 708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HOLE VVS AS</a:t>
            </a:r>
          </a:p>
        </p:txBody>
      </p:sp>
    </p:spTree>
  </p:cSld>
  <p:clrMapOvr>
    <a:masterClrMapping xmlns:a="http://schemas.openxmlformats.org/drawingml/2006/main"/>
  </p:clrMapOvr>
</p:sld>
</file>