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48fcb630a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4d1ac945b41dc"/>
  </p:sldMasterIdLst>
  <p:sldIdLst>
    <p:sldId xmlns:r="http://schemas.openxmlformats.org/officeDocument/2006/relationships" id="256" r:id="R8ca0fa450cd44d4b"/>
    <p:sldId xmlns:r="http://schemas.openxmlformats.org/officeDocument/2006/relationships" id="257" r:id="Rb5c4b0c3bcf84487"/>
    <p:sldId xmlns:r="http://schemas.openxmlformats.org/officeDocument/2006/relationships" id="258" r:id="R1eb8ba19a4fb429f"/>
    <p:sldId xmlns:r="http://schemas.openxmlformats.org/officeDocument/2006/relationships" id="259" r:id="Re7d38743df0a4be3"/>
    <p:sldId xmlns:r="http://schemas.openxmlformats.org/officeDocument/2006/relationships" id="260" r:id="R303affe345334776"/>
    <p:sldId xmlns:r="http://schemas.openxmlformats.org/officeDocument/2006/relationships" id="261" r:id="R705b859be684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4d1ac945b41dc" /><Relationship Type="http://schemas.openxmlformats.org/officeDocument/2006/relationships/slide" Target="/ppt/slides/slide1.xml" Id="R8ca0fa450cd44d4b" /><Relationship Type="http://schemas.openxmlformats.org/officeDocument/2006/relationships/slide" Target="/ppt/slides/slide2.xml" Id="Rb5c4b0c3bcf84487" /><Relationship Type="http://schemas.openxmlformats.org/officeDocument/2006/relationships/slide" Target="/ppt/slides/slide3.xml" Id="R1eb8ba19a4fb429f" /><Relationship Type="http://schemas.openxmlformats.org/officeDocument/2006/relationships/slide" Target="/ppt/slides/slide4.xml" Id="Re7d38743df0a4be3" /><Relationship Type="http://schemas.openxmlformats.org/officeDocument/2006/relationships/slide" Target="/ppt/slides/slide5.xml" Id="R303affe345334776" /><Relationship Type="http://schemas.openxmlformats.org/officeDocument/2006/relationships/slide" Target="/ppt/slides/slide6.xml" Id="R705b859be684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cf1cf5934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c4f4112db4fe6" /><Relationship Type="http://schemas.openxmlformats.org/officeDocument/2006/relationships/theme" Target="/ppt/slideMasters/theme/theme1.xml" Id="Rf911ac1eb963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c4f4112db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f03c64ec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921529390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d15ffd08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ebf7e070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e0f54866e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78c144f06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