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5c193e109d4eb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b44e17d37db42b8"/>
  </p:sldMasterIdLst>
  <p:sldIdLst>
    <p:sldId xmlns:r="http://schemas.openxmlformats.org/officeDocument/2006/relationships" id="256" r:id="R36859c7c89394e1d"/>
    <p:sldId xmlns:r="http://schemas.openxmlformats.org/officeDocument/2006/relationships" id="257" r:id="Ra3503d23de7f4429"/>
    <p:sldId xmlns:r="http://schemas.openxmlformats.org/officeDocument/2006/relationships" id="258" r:id="Rbb22e2c844924e06"/>
    <p:sldId xmlns:r="http://schemas.openxmlformats.org/officeDocument/2006/relationships" id="259" r:id="Rcc0fc257e16047cf"/>
    <p:sldId xmlns:r="http://schemas.openxmlformats.org/officeDocument/2006/relationships" id="260" r:id="R4875bbf5bd0f4c12"/>
    <p:sldId xmlns:r="http://schemas.openxmlformats.org/officeDocument/2006/relationships" id="261" r:id="R1ca94891a18e4526"/>
    <p:sldId xmlns:r="http://schemas.openxmlformats.org/officeDocument/2006/relationships" id="262" r:id="R55f49daf3c4542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b44e17d37db42b8" /><Relationship Type="http://schemas.openxmlformats.org/officeDocument/2006/relationships/slide" Target="/ppt/slides/slide1.xml" Id="R36859c7c89394e1d" /><Relationship Type="http://schemas.openxmlformats.org/officeDocument/2006/relationships/slide" Target="/ppt/slides/slide2.xml" Id="Ra3503d23de7f4429" /><Relationship Type="http://schemas.openxmlformats.org/officeDocument/2006/relationships/slide" Target="/ppt/slides/slide3.xml" Id="Rbb22e2c844924e06" /><Relationship Type="http://schemas.openxmlformats.org/officeDocument/2006/relationships/slide" Target="/ppt/slides/slide4.xml" Id="Rcc0fc257e16047cf" /><Relationship Type="http://schemas.openxmlformats.org/officeDocument/2006/relationships/slide" Target="/ppt/slides/slide5.xml" Id="R4875bbf5bd0f4c12" /><Relationship Type="http://schemas.openxmlformats.org/officeDocument/2006/relationships/slide" Target="/ppt/slides/slide6.xml" Id="R1ca94891a18e4526" /><Relationship Type="http://schemas.openxmlformats.org/officeDocument/2006/relationships/slide" Target="/ppt/slides/slide7.xml" Id="R55f49daf3c4542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518fec040c40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1d62e57424cf7" /><Relationship Type="http://schemas.openxmlformats.org/officeDocument/2006/relationships/theme" Target="/ppt/slideMasters/theme/theme1.xml" Id="R059429315141492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91d62e57424c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a852f973f4465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c42a9e5ed46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9348b65bb54b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de1537e693483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099bea6d884e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f8ab59c0ce488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69ad6ee19c478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BFL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BFL INVEST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−176 043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4 347 968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9 056 607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14 185 693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FLEM BJØRNAR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Nylandvegen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6011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bj.flem@gmail.com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999 256 708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BFL INVEST AS</a:t>
            </a:r>
          </a:p>
        </p:txBody>
      </p:sp>
    </p:spTree>
  </p:cSld>
  <p:clrMapOvr>
    <a:masterClrMapping xmlns:a="http://schemas.openxmlformats.org/drawingml/2006/main"/>
  </p:clrMapOvr>
</p:sld>
</file>