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a1f845966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12b6de47e492b"/>
  </p:sldMasterIdLst>
  <p:sldIdLst>
    <p:sldId xmlns:r="http://schemas.openxmlformats.org/officeDocument/2006/relationships" id="256" r:id="R19cc9cf905994139"/>
    <p:sldId xmlns:r="http://schemas.openxmlformats.org/officeDocument/2006/relationships" id="257" r:id="R2b6ddc1781914185"/>
    <p:sldId xmlns:r="http://schemas.openxmlformats.org/officeDocument/2006/relationships" id="258" r:id="R72472db39d604dc2"/>
    <p:sldId xmlns:r="http://schemas.openxmlformats.org/officeDocument/2006/relationships" id="259" r:id="Rca6b3b34feeb4938"/>
    <p:sldId xmlns:r="http://schemas.openxmlformats.org/officeDocument/2006/relationships" id="260" r:id="Rf172c247bb6941cf"/>
    <p:sldId xmlns:r="http://schemas.openxmlformats.org/officeDocument/2006/relationships" id="261" r:id="R49fba827179e42c0"/>
    <p:sldId xmlns:r="http://schemas.openxmlformats.org/officeDocument/2006/relationships" id="262" r:id="R4066178af4d3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12b6de47e492b" /><Relationship Type="http://schemas.openxmlformats.org/officeDocument/2006/relationships/slide" Target="/ppt/slides/slide1.xml" Id="R19cc9cf905994139" /><Relationship Type="http://schemas.openxmlformats.org/officeDocument/2006/relationships/slide" Target="/ppt/slides/slide2.xml" Id="R2b6ddc1781914185" /><Relationship Type="http://schemas.openxmlformats.org/officeDocument/2006/relationships/slide" Target="/ppt/slides/slide3.xml" Id="R72472db39d604dc2" /><Relationship Type="http://schemas.openxmlformats.org/officeDocument/2006/relationships/slide" Target="/ppt/slides/slide4.xml" Id="Rca6b3b34feeb4938" /><Relationship Type="http://schemas.openxmlformats.org/officeDocument/2006/relationships/slide" Target="/ppt/slides/slide5.xml" Id="Rf172c247bb6941cf" /><Relationship Type="http://schemas.openxmlformats.org/officeDocument/2006/relationships/slide" Target="/ppt/slides/slide6.xml" Id="R49fba827179e42c0" /><Relationship Type="http://schemas.openxmlformats.org/officeDocument/2006/relationships/slide" Target="/ppt/slides/slide7.xml" Id="R4066178af4d3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ac80f78fb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bc20c91ee48f2" /><Relationship Type="http://schemas.openxmlformats.org/officeDocument/2006/relationships/theme" Target="/ppt/slideMasters/theme/theme1.xml" Id="R2029d1765560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bc20c91ee48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ecc59e36b48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0f436a1b24a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d3e732cf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22936657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6549f7d36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a44ec5c940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181b10835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