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bf53bbc9c3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e4e0435604898"/>
  </p:sldMasterIdLst>
  <p:sldIdLst>
    <p:sldId xmlns:r="http://schemas.openxmlformats.org/officeDocument/2006/relationships" id="256" r:id="R68f2324060074fdc"/>
    <p:sldId xmlns:r="http://schemas.openxmlformats.org/officeDocument/2006/relationships" id="257" r:id="Rb5c40bc6eea842cb"/>
    <p:sldId xmlns:r="http://schemas.openxmlformats.org/officeDocument/2006/relationships" id="258" r:id="R649f8e439c6d4389"/>
    <p:sldId xmlns:r="http://schemas.openxmlformats.org/officeDocument/2006/relationships" id="259" r:id="Rdbdb229694224eb9"/>
    <p:sldId xmlns:r="http://schemas.openxmlformats.org/officeDocument/2006/relationships" id="260" r:id="Rc39667680a33436a"/>
    <p:sldId xmlns:r="http://schemas.openxmlformats.org/officeDocument/2006/relationships" id="261" r:id="R77f55a3bf95d42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e4e0435604898" /><Relationship Type="http://schemas.openxmlformats.org/officeDocument/2006/relationships/slide" Target="/ppt/slides/slide1.xml" Id="R68f2324060074fdc" /><Relationship Type="http://schemas.openxmlformats.org/officeDocument/2006/relationships/slide" Target="/ppt/slides/slide2.xml" Id="Rb5c40bc6eea842cb" /><Relationship Type="http://schemas.openxmlformats.org/officeDocument/2006/relationships/slide" Target="/ppt/slides/slide3.xml" Id="R649f8e439c6d4389" /><Relationship Type="http://schemas.openxmlformats.org/officeDocument/2006/relationships/slide" Target="/ppt/slides/slide4.xml" Id="Rdbdb229694224eb9" /><Relationship Type="http://schemas.openxmlformats.org/officeDocument/2006/relationships/slide" Target="/ppt/slides/slide5.xml" Id="Rc39667680a33436a" /><Relationship Type="http://schemas.openxmlformats.org/officeDocument/2006/relationships/slide" Target="/ppt/slides/slide6.xml" Id="R77f55a3bf95d42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0e840317240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06679c8ff427d" /><Relationship Type="http://schemas.openxmlformats.org/officeDocument/2006/relationships/theme" Target="/ppt/slideMasters/theme/theme1.xml" Id="Rd3b9be9ffbb24e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d06679c8ff42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398ae7683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1a11b338242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9446e8ad041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caa0112db4c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17b843d7f40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d62bd8d2e4d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