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2749dcf8b64a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224d0d027246ce"/>
  </p:sldMasterIdLst>
  <p:sldIdLst>
    <p:sldId xmlns:r="http://schemas.openxmlformats.org/officeDocument/2006/relationships" id="256" r:id="R4d632cc23193473e"/>
    <p:sldId xmlns:r="http://schemas.openxmlformats.org/officeDocument/2006/relationships" id="257" r:id="R0af61611b5194a29"/>
    <p:sldId xmlns:r="http://schemas.openxmlformats.org/officeDocument/2006/relationships" id="258" r:id="R7faf1ada3fd84dd1"/>
    <p:sldId xmlns:r="http://schemas.openxmlformats.org/officeDocument/2006/relationships" id="259" r:id="R43b5627279614b27"/>
    <p:sldId xmlns:r="http://schemas.openxmlformats.org/officeDocument/2006/relationships" id="260" r:id="R2c471f42ca2541bc"/>
    <p:sldId xmlns:r="http://schemas.openxmlformats.org/officeDocument/2006/relationships" id="261" r:id="R9b5e604b5e2740f5"/>
    <p:sldId xmlns:r="http://schemas.openxmlformats.org/officeDocument/2006/relationships" id="262" r:id="Rb69c19a5084945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224d0d027246ce" /><Relationship Type="http://schemas.openxmlformats.org/officeDocument/2006/relationships/slide" Target="/ppt/slides/slide1.xml" Id="R4d632cc23193473e" /><Relationship Type="http://schemas.openxmlformats.org/officeDocument/2006/relationships/slide" Target="/ppt/slides/slide2.xml" Id="R0af61611b5194a29" /><Relationship Type="http://schemas.openxmlformats.org/officeDocument/2006/relationships/slide" Target="/ppt/slides/slide3.xml" Id="R7faf1ada3fd84dd1" /><Relationship Type="http://schemas.openxmlformats.org/officeDocument/2006/relationships/slide" Target="/ppt/slides/slide4.xml" Id="R43b5627279614b27" /><Relationship Type="http://schemas.openxmlformats.org/officeDocument/2006/relationships/slide" Target="/ppt/slides/slide5.xml" Id="R2c471f42ca2541bc" /><Relationship Type="http://schemas.openxmlformats.org/officeDocument/2006/relationships/slide" Target="/ppt/slides/slide6.xml" Id="R9b5e604b5e2740f5" /><Relationship Type="http://schemas.openxmlformats.org/officeDocument/2006/relationships/slide" Target="/ppt/slides/slide7.xml" Id="Rb69c19a5084945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7b03f0f0c848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9327393924af7" /><Relationship Type="http://schemas.openxmlformats.org/officeDocument/2006/relationships/theme" Target="/ppt/slideMasters/theme/theme1.xml" Id="R03485ab5e38c43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b9327393924a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5751aa8a346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706a33dae47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703eea17b4a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0678168304f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dbcc5fb3a4a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1d2e9cd9c45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686bf73f043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IHA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IHA INVEST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598 236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−3 093 152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−3 527 034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60 230 820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74 366 463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INGE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Nordstrandveien 63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999 246 761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IHA INVEST AS</a:t>
            </a:r>
          </a:p>
        </p:txBody>
      </p:sp>
    </p:spTree>
  </p:cSld>
  <p:clrMapOvr>
    <a:masterClrMapping xmlns:a="http://schemas.openxmlformats.org/drawingml/2006/main"/>
  </p:clrMapOvr>
</p:sld>
</file>