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e55a206ee4d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075518ea4d41cf"/>
  </p:sldMasterIdLst>
  <p:sldIdLst>
    <p:sldId xmlns:r="http://schemas.openxmlformats.org/officeDocument/2006/relationships" id="256" r:id="R02041a9549914a5f"/>
    <p:sldId xmlns:r="http://schemas.openxmlformats.org/officeDocument/2006/relationships" id="257" r:id="Rdc6759b75d1f4ec7"/>
    <p:sldId xmlns:r="http://schemas.openxmlformats.org/officeDocument/2006/relationships" id="258" r:id="Rb519ee3b343d49fa"/>
    <p:sldId xmlns:r="http://schemas.openxmlformats.org/officeDocument/2006/relationships" id="259" r:id="R6e255ebf2e464bf7"/>
    <p:sldId xmlns:r="http://schemas.openxmlformats.org/officeDocument/2006/relationships" id="260" r:id="Reee3f716a3e14ca9"/>
    <p:sldId xmlns:r="http://schemas.openxmlformats.org/officeDocument/2006/relationships" id="261" r:id="R44026f111a7f4ba9"/>
    <p:sldId xmlns:r="http://schemas.openxmlformats.org/officeDocument/2006/relationships" id="262" r:id="R38859e2ec81b40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75518ea4d41cf" /><Relationship Type="http://schemas.openxmlformats.org/officeDocument/2006/relationships/slide" Target="/ppt/slides/slide1.xml" Id="R02041a9549914a5f" /><Relationship Type="http://schemas.openxmlformats.org/officeDocument/2006/relationships/slide" Target="/ppt/slides/slide2.xml" Id="Rdc6759b75d1f4ec7" /><Relationship Type="http://schemas.openxmlformats.org/officeDocument/2006/relationships/slide" Target="/ppt/slides/slide3.xml" Id="Rb519ee3b343d49fa" /><Relationship Type="http://schemas.openxmlformats.org/officeDocument/2006/relationships/slide" Target="/ppt/slides/slide4.xml" Id="R6e255ebf2e464bf7" /><Relationship Type="http://schemas.openxmlformats.org/officeDocument/2006/relationships/slide" Target="/ppt/slides/slide5.xml" Id="Reee3f716a3e14ca9" /><Relationship Type="http://schemas.openxmlformats.org/officeDocument/2006/relationships/slide" Target="/ppt/slides/slide6.xml" Id="R44026f111a7f4ba9" /><Relationship Type="http://schemas.openxmlformats.org/officeDocument/2006/relationships/slide" Target="/ppt/slides/slide7.xml" Id="R38859e2ec81b40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2bf41cf10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ffb94cfee469f" /><Relationship Type="http://schemas.openxmlformats.org/officeDocument/2006/relationships/theme" Target="/ppt/slideMasters/theme/theme1.xml" Id="R2aca50a7d202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ffb94cfee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31d6b12af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044cc52f647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f0da7f059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c8ee94ade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69cb8b57d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9c712ee2c40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a9c3308b42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51 678 776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52 046 464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ANDR. L. RIIS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999 167 683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