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430719edea47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e19a6c23074af3"/>
  </p:sldMasterIdLst>
  <p:sldIdLst>
    <p:sldId xmlns:r="http://schemas.openxmlformats.org/officeDocument/2006/relationships" id="256" r:id="R0695a03f53b84ee5"/>
    <p:sldId xmlns:r="http://schemas.openxmlformats.org/officeDocument/2006/relationships" id="257" r:id="Rde3815ad439947c8"/>
    <p:sldId xmlns:r="http://schemas.openxmlformats.org/officeDocument/2006/relationships" id="258" r:id="R269595ea4cbd451f"/>
    <p:sldId xmlns:r="http://schemas.openxmlformats.org/officeDocument/2006/relationships" id="259" r:id="R0e551bfe8193441c"/>
    <p:sldId xmlns:r="http://schemas.openxmlformats.org/officeDocument/2006/relationships" id="260" r:id="R4028b062b7d64dc4"/>
    <p:sldId xmlns:r="http://schemas.openxmlformats.org/officeDocument/2006/relationships" id="261" r:id="Rfcc84ffe4d484a40"/>
    <p:sldId xmlns:r="http://schemas.openxmlformats.org/officeDocument/2006/relationships" id="262" r:id="R8c859beb27ad4a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e19a6c23074af3" /><Relationship Type="http://schemas.openxmlformats.org/officeDocument/2006/relationships/slide" Target="/ppt/slides/slide1.xml" Id="R0695a03f53b84ee5" /><Relationship Type="http://schemas.openxmlformats.org/officeDocument/2006/relationships/slide" Target="/ppt/slides/slide2.xml" Id="Rde3815ad439947c8" /><Relationship Type="http://schemas.openxmlformats.org/officeDocument/2006/relationships/slide" Target="/ppt/slides/slide3.xml" Id="R269595ea4cbd451f" /><Relationship Type="http://schemas.openxmlformats.org/officeDocument/2006/relationships/slide" Target="/ppt/slides/slide4.xml" Id="R0e551bfe8193441c" /><Relationship Type="http://schemas.openxmlformats.org/officeDocument/2006/relationships/slide" Target="/ppt/slides/slide5.xml" Id="R4028b062b7d64dc4" /><Relationship Type="http://schemas.openxmlformats.org/officeDocument/2006/relationships/slide" Target="/ppt/slides/slide6.xml" Id="Rfcc84ffe4d484a40" /><Relationship Type="http://schemas.openxmlformats.org/officeDocument/2006/relationships/slide" Target="/ppt/slides/slide7.xml" Id="R8c859beb27ad4a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dac96455c94e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06162b4194e51" /><Relationship Type="http://schemas.openxmlformats.org/officeDocument/2006/relationships/theme" Target="/ppt/slideMasters/theme/theme1.xml" Id="R35c105ca900547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006162b4194e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165c2bb5c4d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c1c9cc55c46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7370751ea41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adfed16da44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3d98d5b9f45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e8b872d1c4c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80764406941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PALMER BRANDS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PALMER BRANDS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−118 147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311 297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PALMER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Grensen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998 914 949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