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5c016065b742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6924cff0144446"/>
  </p:sldMasterIdLst>
  <p:sldIdLst>
    <p:sldId xmlns:r="http://schemas.openxmlformats.org/officeDocument/2006/relationships" id="256" r:id="Raff7aeaea41742a7"/>
    <p:sldId xmlns:r="http://schemas.openxmlformats.org/officeDocument/2006/relationships" id="257" r:id="Reba40ce749cf4d98"/>
    <p:sldId xmlns:r="http://schemas.openxmlformats.org/officeDocument/2006/relationships" id="258" r:id="R81b61a21de7f41a2"/>
    <p:sldId xmlns:r="http://schemas.openxmlformats.org/officeDocument/2006/relationships" id="259" r:id="Rccf05924cedc43c3"/>
    <p:sldId xmlns:r="http://schemas.openxmlformats.org/officeDocument/2006/relationships" id="260" r:id="Racbec5239ddc4f94"/>
    <p:sldId xmlns:r="http://schemas.openxmlformats.org/officeDocument/2006/relationships" id="261" r:id="Rca667d7a8d6d4e64"/>
    <p:sldId xmlns:r="http://schemas.openxmlformats.org/officeDocument/2006/relationships" id="262" r:id="Rc934e49ed19f41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924cff0144446" /><Relationship Type="http://schemas.openxmlformats.org/officeDocument/2006/relationships/slide" Target="/ppt/slides/slide1.xml" Id="Raff7aeaea41742a7" /><Relationship Type="http://schemas.openxmlformats.org/officeDocument/2006/relationships/slide" Target="/ppt/slides/slide2.xml" Id="Reba40ce749cf4d98" /><Relationship Type="http://schemas.openxmlformats.org/officeDocument/2006/relationships/slide" Target="/ppt/slides/slide3.xml" Id="R81b61a21de7f41a2" /><Relationship Type="http://schemas.openxmlformats.org/officeDocument/2006/relationships/slide" Target="/ppt/slides/slide4.xml" Id="Rccf05924cedc43c3" /><Relationship Type="http://schemas.openxmlformats.org/officeDocument/2006/relationships/slide" Target="/ppt/slides/slide5.xml" Id="Racbec5239ddc4f94" /><Relationship Type="http://schemas.openxmlformats.org/officeDocument/2006/relationships/slide" Target="/ppt/slides/slide6.xml" Id="Rca667d7a8d6d4e64" /><Relationship Type="http://schemas.openxmlformats.org/officeDocument/2006/relationships/slide" Target="/ppt/slides/slide7.xml" Id="Rc934e49ed19f41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610eeb5d0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4078233ec47f9" /><Relationship Type="http://schemas.openxmlformats.org/officeDocument/2006/relationships/theme" Target="/ppt/slideMasters/theme/theme1.xml" Id="Rbb110bd642e641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34078233ec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30e5d14674c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00074515f45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6f9268d7b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eb2c5cfeb4f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4158461dc4d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642edc3ff4f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9e937f46f43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SPARK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SPARK STUDIO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3 917 952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697 910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1 489 425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REKSEN PIA BIRGITTE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WIERGOWSKA SYLWIA MARIA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Falkenborgvegen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998 912 989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 STUDIO AS</a:t>
            </a:r>
          </a:p>
        </p:txBody>
      </p:sp>
    </p:spTree>
  </p:cSld>
  <p:clrMapOvr>
    <a:masterClrMapping xmlns:a="http://schemas.openxmlformats.org/drawingml/2006/main"/>
  </p:clrMapOvr>
</p:sld>
</file>