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6df8e245bf4a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745253235546d4"/>
  </p:sldMasterIdLst>
  <p:sldIdLst>
    <p:sldId xmlns:r="http://schemas.openxmlformats.org/officeDocument/2006/relationships" id="256" r:id="Rbef7632c0a2c4195"/>
    <p:sldId xmlns:r="http://schemas.openxmlformats.org/officeDocument/2006/relationships" id="257" r:id="R68f61d02841a425d"/>
    <p:sldId xmlns:r="http://schemas.openxmlformats.org/officeDocument/2006/relationships" id="258" r:id="R3d07ea8abd364f7b"/>
    <p:sldId xmlns:r="http://schemas.openxmlformats.org/officeDocument/2006/relationships" id="259" r:id="Rabfb298823474b3e"/>
    <p:sldId xmlns:r="http://schemas.openxmlformats.org/officeDocument/2006/relationships" id="260" r:id="R4f6202d9be6e4c36"/>
    <p:sldId xmlns:r="http://schemas.openxmlformats.org/officeDocument/2006/relationships" id="261" r:id="R35440976893d4efa"/>
    <p:sldId xmlns:r="http://schemas.openxmlformats.org/officeDocument/2006/relationships" id="262" r:id="R0fce6af389c34c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745253235546d4" /><Relationship Type="http://schemas.openxmlformats.org/officeDocument/2006/relationships/slide" Target="/ppt/slides/slide1.xml" Id="Rbef7632c0a2c4195" /><Relationship Type="http://schemas.openxmlformats.org/officeDocument/2006/relationships/slide" Target="/ppt/slides/slide2.xml" Id="R68f61d02841a425d" /><Relationship Type="http://schemas.openxmlformats.org/officeDocument/2006/relationships/slide" Target="/ppt/slides/slide3.xml" Id="R3d07ea8abd364f7b" /><Relationship Type="http://schemas.openxmlformats.org/officeDocument/2006/relationships/slide" Target="/ppt/slides/slide4.xml" Id="Rabfb298823474b3e" /><Relationship Type="http://schemas.openxmlformats.org/officeDocument/2006/relationships/slide" Target="/ppt/slides/slide5.xml" Id="R4f6202d9be6e4c36" /><Relationship Type="http://schemas.openxmlformats.org/officeDocument/2006/relationships/slide" Target="/ppt/slides/slide6.xml" Id="R35440976893d4efa" /><Relationship Type="http://schemas.openxmlformats.org/officeDocument/2006/relationships/slide" Target="/ppt/slides/slide7.xml" Id="R0fce6af389c34c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7767ce4e8848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b390815a74671" /><Relationship Type="http://schemas.openxmlformats.org/officeDocument/2006/relationships/theme" Target="/ppt/slideMasters/theme/theme1.xml" Id="R48d2111e35d649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6b390815a746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e01aba32843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d61d9d9074b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cd496a7d946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09de821d045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b2e526be34b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16a03f8034b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35b427dc244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SOMMERSTAD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SOMMERSTAD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SOMMERSTAD HOLDING AS ble etablert [år] og holder til i Stokke.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SOMMERSTAD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SOMMERSTAD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SOMMERSTAD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112 353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−82 969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SOMMERSTAD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SOMMERSTAD TORSTEIN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SOMMERSTAD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Bærefjellveien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3160 Stokke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998 855 152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SOMMERSTAD HOLDING AS</a:t>
            </a:r>
          </a:p>
        </p:txBody>
      </p:sp>
    </p:spTree>
  </p:cSld>
  <p:clrMapOvr>
    <a:masterClrMapping xmlns:a="http://schemas.openxmlformats.org/drawingml/2006/main"/>
  </p:clrMapOvr>
</p:sld>
</file>