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29890564e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95aa6e74345f3"/>
  </p:sldMasterIdLst>
  <p:sldIdLst>
    <p:sldId xmlns:r="http://schemas.openxmlformats.org/officeDocument/2006/relationships" id="256" r:id="R141698dc91f84f2e"/>
    <p:sldId xmlns:r="http://schemas.openxmlformats.org/officeDocument/2006/relationships" id="257" r:id="R427cdf34e9644f8c"/>
    <p:sldId xmlns:r="http://schemas.openxmlformats.org/officeDocument/2006/relationships" id="258" r:id="R439b8dc9ed334e95"/>
    <p:sldId xmlns:r="http://schemas.openxmlformats.org/officeDocument/2006/relationships" id="259" r:id="R0394ca0e99cc40a9"/>
    <p:sldId xmlns:r="http://schemas.openxmlformats.org/officeDocument/2006/relationships" id="260" r:id="R94a8f191edd24e0a"/>
    <p:sldId xmlns:r="http://schemas.openxmlformats.org/officeDocument/2006/relationships" id="261" r:id="R6b88d6482e2b4825"/>
    <p:sldId xmlns:r="http://schemas.openxmlformats.org/officeDocument/2006/relationships" id="262" r:id="R169657e872a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95aa6e74345f3" /><Relationship Type="http://schemas.openxmlformats.org/officeDocument/2006/relationships/slide" Target="/ppt/slides/slide1.xml" Id="R141698dc91f84f2e" /><Relationship Type="http://schemas.openxmlformats.org/officeDocument/2006/relationships/slide" Target="/ppt/slides/slide2.xml" Id="R427cdf34e9644f8c" /><Relationship Type="http://schemas.openxmlformats.org/officeDocument/2006/relationships/slide" Target="/ppt/slides/slide3.xml" Id="R439b8dc9ed334e95" /><Relationship Type="http://schemas.openxmlformats.org/officeDocument/2006/relationships/slide" Target="/ppt/slides/slide4.xml" Id="R0394ca0e99cc40a9" /><Relationship Type="http://schemas.openxmlformats.org/officeDocument/2006/relationships/slide" Target="/ppt/slides/slide5.xml" Id="R94a8f191edd24e0a" /><Relationship Type="http://schemas.openxmlformats.org/officeDocument/2006/relationships/slide" Target="/ppt/slides/slide6.xml" Id="R6b88d6482e2b4825" /><Relationship Type="http://schemas.openxmlformats.org/officeDocument/2006/relationships/slide" Target="/ppt/slides/slide7.xml" Id="R169657e872a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849da331e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7f2b22cb4a93" /><Relationship Type="http://schemas.openxmlformats.org/officeDocument/2006/relationships/theme" Target="/ppt/slideMasters/theme/theme1.xml" Id="Ra30be5ca81f8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77f2b22cb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184b6dea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565617a0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fb1adad2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02629222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5ba34de3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acc8a272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c17a767e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