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e268f2561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6d27c971140e6"/>
  </p:sldMasterIdLst>
  <p:sldIdLst>
    <p:sldId xmlns:r="http://schemas.openxmlformats.org/officeDocument/2006/relationships" id="256" r:id="Re0c7bc0383ce4045"/>
    <p:sldId xmlns:r="http://schemas.openxmlformats.org/officeDocument/2006/relationships" id="257" r:id="Rbdc28c40f82a44aa"/>
    <p:sldId xmlns:r="http://schemas.openxmlformats.org/officeDocument/2006/relationships" id="258" r:id="Rdab752cc3bd848aa"/>
    <p:sldId xmlns:r="http://schemas.openxmlformats.org/officeDocument/2006/relationships" id="259" r:id="Rec34ba3a249e445a"/>
    <p:sldId xmlns:r="http://schemas.openxmlformats.org/officeDocument/2006/relationships" id="260" r:id="Rb5954c1efca94485"/>
    <p:sldId xmlns:r="http://schemas.openxmlformats.org/officeDocument/2006/relationships" id="261" r:id="R509055a7d426449c"/>
    <p:sldId xmlns:r="http://schemas.openxmlformats.org/officeDocument/2006/relationships" id="262" r:id="R43402a945f9542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6d27c971140e6" /><Relationship Type="http://schemas.openxmlformats.org/officeDocument/2006/relationships/slide" Target="/ppt/slides/slide1.xml" Id="Re0c7bc0383ce4045" /><Relationship Type="http://schemas.openxmlformats.org/officeDocument/2006/relationships/slide" Target="/ppt/slides/slide2.xml" Id="Rbdc28c40f82a44aa" /><Relationship Type="http://schemas.openxmlformats.org/officeDocument/2006/relationships/slide" Target="/ppt/slides/slide3.xml" Id="Rdab752cc3bd848aa" /><Relationship Type="http://schemas.openxmlformats.org/officeDocument/2006/relationships/slide" Target="/ppt/slides/slide4.xml" Id="Rec34ba3a249e445a" /><Relationship Type="http://schemas.openxmlformats.org/officeDocument/2006/relationships/slide" Target="/ppt/slides/slide5.xml" Id="Rb5954c1efca94485" /><Relationship Type="http://schemas.openxmlformats.org/officeDocument/2006/relationships/slide" Target="/ppt/slides/slide6.xml" Id="R509055a7d426449c" /><Relationship Type="http://schemas.openxmlformats.org/officeDocument/2006/relationships/slide" Target="/ppt/slides/slide7.xml" Id="R43402a945f9542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7fbe2714d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b8d0f29e2449f" /><Relationship Type="http://schemas.openxmlformats.org/officeDocument/2006/relationships/theme" Target="/ppt/slideMasters/theme/theme1.xml" Id="R53d016c6a1894d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b8d0f29e2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c6da9336f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18556ddcd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a89d1e4eb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189183cef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d4e1c974740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220e6cd8d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45bcb9353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3 260 850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35 992 142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36 224 454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EDBO ANDERS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Øverlands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