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1a32feba0e40a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345d704a4f408b"/>
  </p:sldMasterIdLst>
  <p:sldIdLst>
    <p:sldId xmlns:r="http://schemas.openxmlformats.org/officeDocument/2006/relationships" id="256" r:id="R82bf1be2594c40c2"/>
    <p:sldId xmlns:r="http://schemas.openxmlformats.org/officeDocument/2006/relationships" id="257" r:id="Re87432b5d2d94223"/>
    <p:sldId xmlns:r="http://schemas.openxmlformats.org/officeDocument/2006/relationships" id="258" r:id="Ra81deff031f94f05"/>
    <p:sldId xmlns:r="http://schemas.openxmlformats.org/officeDocument/2006/relationships" id="259" r:id="R06bf85ce0eee454a"/>
    <p:sldId xmlns:r="http://schemas.openxmlformats.org/officeDocument/2006/relationships" id="260" r:id="R94acd718f3f640f7"/>
    <p:sldId xmlns:r="http://schemas.openxmlformats.org/officeDocument/2006/relationships" id="261" r:id="Rb68506e862f3475f"/>
    <p:sldId xmlns:r="http://schemas.openxmlformats.org/officeDocument/2006/relationships" id="262" r:id="R4d2df413ef614a8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345d704a4f408b" /><Relationship Type="http://schemas.openxmlformats.org/officeDocument/2006/relationships/slide" Target="/ppt/slides/slide1.xml" Id="R82bf1be2594c40c2" /><Relationship Type="http://schemas.openxmlformats.org/officeDocument/2006/relationships/slide" Target="/ppt/slides/slide2.xml" Id="Re87432b5d2d94223" /><Relationship Type="http://schemas.openxmlformats.org/officeDocument/2006/relationships/slide" Target="/ppt/slides/slide3.xml" Id="Ra81deff031f94f05" /><Relationship Type="http://schemas.openxmlformats.org/officeDocument/2006/relationships/slide" Target="/ppt/slides/slide4.xml" Id="R06bf85ce0eee454a" /><Relationship Type="http://schemas.openxmlformats.org/officeDocument/2006/relationships/slide" Target="/ppt/slides/slide5.xml" Id="R94acd718f3f640f7" /><Relationship Type="http://schemas.openxmlformats.org/officeDocument/2006/relationships/slide" Target="/ppt/slides/slide6.xml" Id="Rb68506e862f3475f" /><Relationship Type="http://schemas.openxmlformats.org/officeDocument/2006/relationships/slide" Target="/ppt/slides/slide7.xml" Id="R4d2df413ef614a8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adf0df53174be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922fb20ce44fc5" /><Relationship Type="http://schemas.openxmlformats.org/officeDocument/2006/relationships/theme" Target="/ppt/slideMasters/theme/theme1.xml" Id="R4884256c2a034c8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922fb20ce44fc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213c0c6a57462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f63414a61443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5e344fbd1c4b9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a6f3bfb1b3435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0024f8103c4ac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c9931e3b35407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224967b7404a9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STORE VALLE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 VALLE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STORE VALLE INVEST AS ble etablert [år] og holder til i Lier.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 VALLE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 VALLE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 VALLE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−28 109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2 111 707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6 722 833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7 232 332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 VALLE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BIRGER MELAND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 VALLE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Ringeriksveien 100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3402 Lier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998 772 621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 VALLE INVEST AS</a:t>
            </a:r>
          </a:p>
        </p:txBody>
      </p:sp>
    </p:spTree>
  </p:cSld>
  <p:clrMapOvr>
    <a:masterClrMapping xmlns:a="http://schemas.openxmlformats.org/drawingml/2006/main"/>
  </p:clrMapOvr>
</p:sld>
</file>