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93757f2ec84e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65c680a6dd4cdc"/>
  </p:sldMasterIdLst>
  <p:sldIdLst>
    <p:sldId xmlns:r="http://schemas.openxmlformats.org/officeDocument/2006/relationships" id="256" r:id="Rf1418acef7c14b0b"/>
    <p:sldId xmlns:r="http://schemas.openxmlformats.org/officeDocument/2006/relationships" id="257" r:id="R72022bd310134327"/>
    <p:sldId xmlns:r="http://schemas.openxmlformats.org/officeDocument/2006/relationships" id="258" r:id="R29fd635df40847bc"/>
    <p:sldId xmlns:r="http://schemas.openxmlformats.org/officeDocument/2006/relationships" id="259" r:id="R0d42a1092be841a2"/>
    <p:sldId xmlns:r="http://schemas.openxmlformats.org/officeDocument/2006/relationships" id="260" r:id="R0a3faf0103c74de3"/>
    <p:sldId xmlns:r="http://schemas.openxmlformats.org/officeDocument/2006/relationships" id="261" r:id="R398b22659fba4343"/>
    <p:sldId xmlns:r="http://schemas.openxmlformats.org/officeDocument/2006/relationships" id="262" r:id="R3d8142cf4bbb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5c680a6dd4cdc" /><Relationship Type="http://schemas.openxmlformats.org/officeDocument/2006/relationships/slide" Target="/ppt/slides/slide1.xml" Id="Rf1418acef7c14b0b" /><Relationship Type="http://schemas.openxmlformats.org/officeDocument/2006/relationships/slide" Target="/ppt/slides/slide2.xml" Id="R72022bd310134327" /><Relationship Type="http://schemas.openxmlformats.org/officeDocument/2006/relationships/slide" Target="/ppt/slides/slide3.xml" Id="R29fd635df40847bc" /><Relationship Type="http://schemas.openxmlformats.org/officeDocument/2006/relationships/slide" Target="/ppt/slides/slide4.xml" Id="R0d42a1092be841a2" /><Relationship Type="http://schemas.openxmlformats.org/officeDocument/2006/relationships/slide" Target="/ppt/slides/slide5.xml" Id="R0a3faf0103c74de3" /><Relationship Type="http://schemas.openxmlformats.org/officeDocument/2006/relationships/slide" Target="/ppt/slides/slide6.xml" Id="R398b22659fba4343" /><Relationship Type="http://schemas.openxmlformats.org/officeDocument/2006/relationships/slide" Target="/ppt/slides/slide7.xml" Id="R3d8142cf4bbb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107cc086e48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3c999ac5e4b60" /><Relationship Type="http://schemas.openxmlformats.org/officeDocument/2006/relationships/theme" Target="/ppt/slideMasters/theme/theme1.xml" Id="R99a3e83550ef46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03c999ac5e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17fe5e89748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2c5d441947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c4a0faac94c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f41a7e33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3c8bba862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9433df7dd41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4c29fb334e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