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5d6b3d616043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12f50f31d44e8b"/>
  </p:sldMasterIdLst>
  <p:sldIdLst>
    <p:sldId xmlns:r="http://schemas.openxmlformats.org/officeDocument/2006/relationships" id="256" r:id="R7285e39b2c0447b9"/>
    <p:sldId xmlns:r="http://schemas.openxmlformats.org/officeDocument/2006/relationships" id="257" r:id="Re08440f5adb4434d"/>
    <p:sldId xmlns:r="http://schemas.openxmlformats.org/officeDocument/2006/relationships" id="258" r:id="Rb1bcde5ebe624db0"/>
    <p:sldId xmlns:r="http://schemas.openxmlformats.org/officeDocument/2006/relationships" id="259" r:id="R43247b5842dc4304"/>
    <p:sldId xmlns:r="http://schemas.openxmlformats.org/officeDocument/2006/relationships" id="260" r:id="R062fd0124cfc436e"/>
    <p:sldId xmlns:r="http://schemas.openxmlformats.org/officeDocument/2006/relationships" id="261" r:id="R33a7698f76d94e04"/>
    <p:sldId xmlns:r="http://schemas.openxmlformats.org/officeDocument/2006/relationships" id="262" r:id="R1295fa7aa8764e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2f50f31d44e8b" /><Relationship Type="http://schemas.openxmlformats.org/officeDocument/2006/relationships/slide" Target="/ppt/slides/slide1.xml" Id="R7285e39b2c0447b9" /><Relationship Type="http://schemas.openxmlformats.org/officeDocument/2006/relationships/slide" Target="/ppt/slides/slide2.xml" Id="Re08440f5adb4434d" /><Relationship Type="http://schemas.openxmlformats.org/officeDocument/2006/relationships/slide" Target="/ppt/slides/slide3.xml" Id="Rb1bcde5ebe624db0" /><Relationship Type="http://schemas.openxmlformats.org/officeDocument/2006/relationships/slide" Target="/ppt/slides/slide4.xml" Id="R43247b5842dc4304" /><Relationship Type="http://schemas.openxmlformats.org/officeDocument/2006/relationships/slide" Target="/ppt/slides/slide5.xml" Id="R062fd0124cfc436e" /><Relationship Type="http://schemas.openxmlformats.org/officeDocument/2006/relationships/slide" Target="/ppt/slides/slide6.xml" Id="R33a7698f76d94e04" /><Relationship Type="http://schemas.openxmlformats.org/officeDocument/2006/relationships/slide" Target="/ppt/slides/slide7.xml" Id="R1295fa7aa8764e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2f50e0fbc648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55270b55e41f1" /><Relationship Type="http://schemas.openxmlformats.org/officeDocument/2006/relationships/theme" Target="/ppt/slideMasters/theme/theme1.xml" Id="R326a6362489746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655270b55e41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b68e8108f4c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674929cde4e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db0a174394b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b30510aaa40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b4c185d8c46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0e7e8c3a948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7af6fe49948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BERGSKOGEN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BERGSKOGEN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127 856 634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−5 455 331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−14 349 204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46 614 272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222 469 476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BERGSKOGEN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VALLELØKKEN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fredrik@bergskogen.no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998 737 621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