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62ee0d134447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b81d991fe0470a"/>
  </p:sldMasterIdLst>
  <p:sldIdLst>
    <p:sldId xmlns:r="http://schemas.openxmlformats.org/officeDocument/2006/relationships" id="256" r:id="R7fc70d5b1b224df3"/>
    <p:sldId xmlns:r="http://schemas.openxmlformats.org/officeDocument/2006/relationships" id="257" r:id="R4d672d23bd9a4513"/>
    <p:sldId xmlns:r="http://schemas.openxmlformats.org/officeDocument/2006/relationships" id="258" r:id="Re4bcfbc688f84f9c"/>
    <p:sldId xmlns:r="http://schemas.openxmlformats.org/officeDocument/2006/relationships" id="259" r:id="R31a073cb4441430c"/>
    <p:sldId xmlns:r="http://schemas.openxmlformats.org/officeDocument/2006/relationships" id="260" r:id="R3bf40f2c33994fc7"/>
    <p:sldId xmlns:r="http://schemas.openxmlformats.org/officeDocument/2006/relationships" id="261" r:id="R875edc4cd8b3459b"/>
    <p:sldId xmlns:r="http://schemas.openxmlformats.org/officeDocument/2006/relationships" id="262" r:id="R9dc3e353d0f54f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b81d991fe0470a" /><Relationship Type="http://schemas.openxmlformats.org/officeDocument/2006/relationships/slide" Target="/ppt/slides/slide1.xml" Id="R7fc70d5b1b224df3" /><Relationship Type="http://schemas.openxmlformats.org/officeDocument/2006/relationships/slide" Target="/ppt/slides/slide2.xml" Id="R4d672d23bd9a4513" /><Relationship Type="http://schemas.openxmlformats.org/officeDocument/2006/relationships/slide" Target="/ppt/slides/slide3.xml" Id="Re4bcfbc688f84f9c" /><Relationship Type="http://schemas.openxmlformats.org/officeDocument/2006/relationships/slide" Target="/ppt/slides/slide4.xml" Id="R31a073cb4441430c" /><Relationship Type="http://schemas.openxmlformats.org/officeDocument/2006/relationships/slide" Target="/ppt/slides/slide5.xml" Id="R3bf40f2c33994fc7" /><Relationship Type="http://schemas.openxmlformats.org/officeDocument/2006/relationships/slide" Target="/ppt/slides/slide6.xml" Id="R875edc4cd8b3459b" /><Relationship Type="http://schemas.openxmlformats.org/officeDocument/2006/relationships/slide" Target="/ppt/slides/slide7.xml" Id="R9dc3e353d0f54f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f53627af748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01c5442d2418a" /><Relationship Type="http://schemas.openxmlformats.org/officeDocument/2006/relationships/theme" Target="/ppt/slideMasters/theme/theme1.xml" Id="R3c48d6778a1041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b01c5442d241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11f2bc98b4b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fc26a4a9645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21c53a81141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26c19d08f40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de9359f6347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9793a8d9d47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4a629e1d24a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ØRNEHAUGEN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ØRNEHAUGEN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909 840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−228 417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−852 030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5 284 182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12 878 098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JONNY SKRIVARHAUG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JURO FRITID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Hjellmyrnakken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6429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998 639 913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