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bcd8c5124b48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141fff66584e66"/>
  </p:sldMasterIdLst>
  <p:sldIdLst>
    <p:sldId xmlns:r="http://schemas.openxmlformats.org/officeDocument/2006/relationships" id="256" r:id="Rc6c847ceca6e4f7b"/>
    <p:sldId xmlns:r="http://schemas.openxmlformats.org/officeDocument/2006/relationships" id="257" r:id="R7e75cb8260d04a96"/>
    <p:sldId xmlns:r="http://schemas.openxmlformats.org/officeDocument/2006/relationships" id="258" r:id="R1c228420b6f24363"/>
    <p:sldId xmlns:r="http://schemas.openxmlformats.org/officeDocument/2006/relationships" id="259" r:id="Rbe7562947f0942ba"/>
    <p:sldId xmlns:r="http://schemas.openxmlformats.org/officeDocument/2006/relationships" id="260" r:id="Rc0bf598840124335"/>
    <p:sldId xmlns:r="http://schemas.openxmlformats.org/officeDocument/2006/relationships" id="261" r:id="R0c38d405ce2843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141fff66584e66" /><Relationship Type="http://schemas.openxmlformats.org/officeDocument/2006/relationships/slide" Target="/ppt/slides/slide1.xml" Id="Rc6c847ceca6e4f7b" /><Relationship Type="http://schemas.openxmlformats.org/officeDocument/2006/relationships/slide" Target="/ppt/slides/slide2.xml" Id="R7e75cb8260d04a96" /><Relationship Type="http://schemas.openxmlformats.org/officeDocument/2006/relationships/slide" Target="/ppt/slides/slide3.xml" Id="R1c228420b6f24363" /><Relationship Type="http://schemas.openxmlformats.org/officeDocument/2006/relationships/slide" Target="/ppt/slides/slide4.xml" Id="Rbe7562947f0942ba" /><Relationship Type="http://schemas.openxmlformats.org/officeDocument/2006/relationships/slide" Target="/ppt/slides/slide5.xml" Id="Rc0bf598840124335" /><Relationship Type="http://schemas.openxmlformats.org/officeDocument/2006/relationships/slide" Target="/ppt/slides/slide6.xml" Id="R0c38d405ce2843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9587e8304c45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2123b18444184" /><Relationship Type="http://schemas.openxmlformats.org/officeDocument/2006/relationships/theme" Target="/ppt/slideMasters/theme/theme1.xml" Id="R26efd924568b46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a2123b184441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bbea5b0f14c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6d1466ead40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3d7ad111149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68ac9f8934a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c555b9eef48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0b42c2caf4c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IMF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IMF NORWAY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528 233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509 866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434 050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−4 519 629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1 890 255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IMF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Ankerveien 94C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imf.norway@gmail.com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998 624 622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IMF NORWAY AS</a:t>
            </a:r>
          </a:p>
        </p:txBody>
      </p:sp>
    </p:spTree>
  </p:cSld>
  <p:clrMapOvr>
    <a:masterClrMapping xmlns:a="http://schemas.openxmlformats.org/drawingml/2006/main"/>
  </p:clrMapOvr>
</p:sld>
</file>