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f25b19aa8d49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6386a9c9ac42e3"/>
  </p:sldMasterIdLst>
  <p:sldIdLst>
    <p:sldId xmlns:r="http://schemas.openxmlformats.org/officeDocument/2006/relationships" id="256" r:id="Rdf8e69a5580744ce"/>
    <p:sldId xmlns:r="http://schemas.openxmlformats.org/officeDocument/2006/relationships" id="257" r:id="R47aaa50c6a0242c5"/>
    <p:sldId xmlns:r="http://schemas.openxmlformats.org/officeDocument/2006/relationships" id="258" r:id="Rb1fda341e97f4c1f"/>
    <p:sldId xmlns:r="http://schemas.openxmlformats.org/officeDocument/2006/relationships" id="259" r:id="Rff3d0bd73e5744f0"/>
    <p:sldId xmlns:r="http://schemas.openxmlformats.org/officeDocument/2006/relationships" id="260" r:id="R413dfec24e0144e8"/>
    <p:sldId xmlns:r="http://schemas.openxmlformats.org/officeDocument/2006/relationships" id="261" r:id="Ra7773b86f89f4263"/>
    <p:sldId xmlns:r="http://schemas.openxmlformats.org/officeDocument/2006/relationships" id="262" r:id="R76361c7c3ffb4e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386a9c9ac42e3" /><Relationship Type="http://schemas.openxmlformats.org/officeDocument/2006/relationships/slide" Target="/ppt/slides/slide1.xml" Id="Rdf8e69a5580744ce" /><Relationship Type="http://schemas.openxmlformats.org/officeDocument/2006/relationships/slide" Target="/ppt/slides/slide2.xml" Id="R47aaa50c6a0242c5" /><Relationship Type="http://schemas.openxmlformats.org/officeDocument/2006/relationships/slide" Target="/ppt/slides/slide3.xml" Id="Rb1fda341e97f4c1f" /><Relationship Type="http://schemas.openxmlformats.org/officeDocument/2006/relationships/slide" Target="/ppt/slides/slide4.xml" Id="Rff3d0bd73e5744f0" /><Relationship Type="http://schemas.openxmlformats.org/officeDocument/2006/relationships/slide" Target="/ppt/slides/slide5.xml" Id="R413dfec24e0144e8" /><Relationship Type="http://schemas.openxmlformats.org/officeDocument/2006/relationships/slide" Target="/ppt/slides/slide6.xml" Id="Ra7773b86f89f4263" /><Relationship Type="http://schemas.openxmlformats.org/officeDocument/2006/relationships/slide" Target="/ppt/slides/slide7.xml" Id="R76361c7c3ffb4e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c4afcd420a42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4051be3094996" /><Relationship Type="http://schemas.openxmlformats.org/officeDocument/2006/relationships/theme" Target="/ppt/slideMasters/theme/theme1.xml" Id="Re5f392c2cf2448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54051be30949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f62cc069b47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1fcaa995d4d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c365e827342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ed6e6b1574d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48c4801f64e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8d145ef594f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d63a7aeda47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RTL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RTL AS ble etablert [år] og holder til i Spikkestad.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3 582 445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5 582 445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ROLF-TORE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Spikkestadveien 108A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3430 Spikkestad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rtl@askestad-aas.no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998 624 037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