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f14a5613d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945e811624946"/>
  </p:sldMasterIdLst>
  <p:sldIdLst>
    <p:sldId xmlns:r="http://schemas.openxmlformats.org/officeDocument/2006/relationships" id="256" r:id="R0d220d3402a745be"/>
    <p:sldId xmlns:r="http://schemas.openxmlformats.org/officeDocument/2006/relationships" id="257" r:id="Rf6640a43674747d6"/>
    <p:sldId xmlns:r="http://schemas.openxmlformats.org/officeDocument/2006/relationships" id="258" r:id="R3691d5a162134b4d"/>
    <p:sldId xmlns:r="http://schemas.openxmlformats.org/officeDocument/2006/relationships" id="259" r:id="R1f5dba71d8754edd"/>
    <p:sldId xmlns:r="http://schemas.openxmlformats.org/officeDocument/2006/relationships" id="260" r:id="Rbfbbacf127be498a"/>
    <p:sldId xmlns:r="http://schemas.openxmlformats.org/officeDocument/2006/relationships" id="261" r:id="R41e9339ba5984065"/>
    <p:sldId xmlns:r="http://schemas.openxmlformats.org/officeDocument/2006/relationships" id="262" r:id="R4e09698f10e8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945e811624946" /><Relationship Type="http://schemas.openxmlformats.org/officeDocument/2006/relationships/slide" Target="/ppt/slides/slide1.xml" Id="R0d220d3402a745be" /><Relationship Type="http://schemas.openxmlformats.org/officeDocument/2006/relationships/slide" Target="/ppt/slides/slide2.xml" Id="Rf6640a43674747d6" /><Relationship Type="http://schemas.openxmlformats.org/officeDocument/2006/relationships/slide" Target="/ppt/slides/slide3.xml" Id="R3691d5a162134b4d" /><Relationship Type="http://schemas.openxmlformats.org/officeDocument/2006/relationships/slide" Target="/ppt/slides/slide4.xml" Id="R1f5dba71d8754edd" /><Relationship Type="http://schemas.openxmlformats.org/officeDocument/2006/relationships/slide" Target="/ppt/slides/slide5.xml" Id="Rbfbbacf127be498a" /><Relationship Type="http://schemas.openxmlformats.org/officeDocument/2006/relationships/slide" Target="/ppt/slides/slide6.xml" Id="R41e9339ba5984065" /><Relationship Type="http://schemas.openxmlformats.org/officeDocument/2006/relationships/slide" Target="/ppt/slides/slide7.xml" Id="R4e09698f10e8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e3ea85abc41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3d082e1844360" /><Relationship Type="http://schemas.openxmlformats.org/officeDocument/2006/relationships/theme" Target="/ppt/slideMasters/theme/theme1.xml" Id="R1990e0c2a46f4f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3d082e18443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4f97771e1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d025d24dd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cbc32f91a43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0c6431c9e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ec7c2acb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8f814892344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a4e0d3031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FLUSH-VVS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FLUSH-VVS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18 352 129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905 289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NINUSS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 SPOT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998 620 635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