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07b58ef46d4d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b36d275a14055"/>
  </p:sldMasterIdLst>
  <p:sldIdLst>
    <p:sldId xmlns:r="http://schemas.openxmlformats.org/officeDocument/2006/relationships" id="256" r:id="R70d95711152045de"/>
    <p:sldId xmlns:r="http://schemas.openxmlformats.org/officeDocument/2006/relationships" id="257" r:id="Rc25ca85528e24bdb"/>
    <p:sldId xmlns:r="http://schemas.openxmlformats.org/officeDocument/2006/relationships" id="258" r:id="Re77c08224a45449c"/>
    <p:sldId xmlns:r="http://schemas.openxmlformats.org/officeDocument/2006/relationships" id="259" r:id="Rd715a690febd49a2"/>
    <p:sldId xmlns:r="http://schemas.openxmlformats.org/officeDocument/2006/relationships" id="260" r:id="R84b6b76387f344ee"/>
    <p:sldId xmlns:r="http://schemas.openxmlformats.org/officeDocument/2006/relationships" id="261" r:id="R009f5492d0cc4724"/>
    <p:sldId xmlns:r="http://schemas.openxmlformats.org/officeDocument/2006/relationships" id="262" r:id="R0a1a22e6585f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b36d275a14055" /><Relationship Type="http://schemas.openxmlformats.org/officeDocument/2006/relationships/slide" Target="/ppt/slides/slide1.xml" Id="R70d95711152045de" /><Relationship Type="http://schemas.openxmlformats.org/officeDocument/2006/relationships/slide" Target="/ppt/slides/slide2.xml" Id="Rc25ca85528e24bdb" /><Relationship Type="http://schemas.openxmlformats.org/officeDocument/2006/relationships/slide" Target="/ppt/slides/slide3.xml" Id="Re77c08224a45449c" /><Relationship Type="http://schemas.openxmlformats.org/officeDocument/2006/relationships/slide" Target="/ppt/slides/slide4.xml" Id="Rd715a690febd49a2" /><Relationship Type="http://schemas.openxmlformats.org/officeDocument/2006/relationships/slide" Target="/ppt/slides/slide5.xml" Id="R84b6b76387f344ee" /><Relationship Type="http://schemas.openxmlformats.org/officeDocument/2006/relationships/slide" Target="/ppt/slides/slide6.xml" Id="R009f5492d0cc4724" /><Relationship Type="http://schemas.openxmlformats.org/officeDocument/2006/relationships/slide" Target="/ppt/slides/slide7.xml" Id="R0a1a22e6585f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c815281d0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8540f85124f5b" /><Relationship Type="http://schemas.openxmlformats.org/officeDocument/2006/relationships/theme" Target="/ppt/slideMasters/theme/theme1.xml" Id="R803861042b2f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8540f85124f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430ec20f647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75ad6acfc42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a25f0f23f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54ee4831141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1376f6dcd40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aedc52a2844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e711bc95a42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