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e1bf7358a746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565708249043e3"/>
  </p:sldMasterIdLst>
  <p:sldIdLst>
    <p:sldId xmlns:r="http://schemas.openxmlformats.org/officeDocument/2006/relationships" id="256" r:id="R385cfdb1e8da4be3"/>
    <p:sldId xmlns:r="http://schemas.openxmlformats.org/officeDocument/2006/relationships" id="257" r:id="R74d0a438eee4435e"/>
    <p:sldId xmlns:r="http://schemas.openxmlformats.org/officeDocument/2006/relationships" id="258" r:id="R2a56be90e6164662"/>
    <p:sldId xmlns:r="http://schemas.openxmlformats.org/officeDocument/2006/relationships" id="259" r:id="Rf610cf48e0dc4365"/>
    <p:sldId xmlns:r="http://schemas.openxmlformats.org/officeDocument/2006/relationships" id="260" r:id="R0702ca82388c4040"/>
    <p:sldId xmlns:r="http://schemas.openxmlformats.org/officeDocument/2006/relationships" id="261" r:id="Rc6a4692249b84039"/>
    <p:sldId xmlns:r="http://schemas.openxmlformats.org/officeDocument/2006/relationships" id="262" r:id="Rc9c3fe17deda4b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565708249043e3" /><Relationship Type="http://schemas.openxmlformats.org/officeDocument/2006/relationships/slide" Target="/ppt/slides/slide1.xml" Id="R385cfdb1e8da4be3" /><Relationship Type="http://schemas.openxmlformats.org/officeDocument/2006/relationships/slide" Target="/ppt/slides/slide2.xml" Id="R74d0a438eee4435e" /><Relationship Type="http://schemas.openxmlformats.org/officeDocument/2006/relationships/slide" Target="/ppt/slides/slide3.xml" Id="R2a56be90e6164662" /><Relationship Type="http://schemas.openxmlformats.org/officeDocument/2006/relationships/slide" Target="/ppt/slides/slide4.xml" Id="Rf610cf48e0dc4365" /><Relationship Type="http://schemas.openxmlformats.org/officeDocument/2006/relationships/slide" Target="/ppt/slides/slide5.xml" Id="R0702ca82388c4040" /><Relationship Type="http://schemas.openxmlformats.org/officeDocument/2006/relationships/slide" Target="/ppt/slides/slide6.xml" Id="Rc6a4692249b84039" /><Relationship Type="http://schemas.openxmlformats.org/officeDocument/2006/relationships/slide" Target="/ppt/slides/slide7.xml" Id="Rc9c3fe17deda4b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98da327a54f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a09874fb34cc2" /><Relationship Type="http://schemas.openxmlformats.org/officeDocument/2006/relationships/theme" Target="/ppt/slideMasters/theme/theme1.xml" Id="Rb113bc0ddc2343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ba09874fb34c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ff9f7142f4b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68624a7e248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92c34508d4d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1b7d4054d46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6a536bb9343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1a0bfb0e741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94b2c121449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FJELLSETER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37 988 481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25 106 271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29 466 477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EINAR  –  31,6 %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JON GOTFRED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INVEST AS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3RD CREEK NORWAY VENTURES LLC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B. SCHULTZ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LAIKA INVEST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 Schultz, Fjellveien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einar@hiu.no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