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77e2d208bd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7e0fde72644e3"/>
  </p:sldMasterIdLst>
  <p:sldIdLst>
    <p:sldId xmlns:r="http://schemas.openxmlformats.org/officeDocument/2006/relationships" id="256" r:id="R99dbcb6e53d14369"/>
    <p:sldId xmlns:r="http://schemas.openxmlformats.org/officeDocument/2006/relationships" id="257" r:id="R9553474bc7704e08"/>
    <p:sldId xmlns:r="http://schemas.openxmlformats.org/officeDocument/2006/relationships" id="258" r:id="R8224b8be55d0457d"/>
    <p:sldId xmlns:r="http://schemas.openxmlformats.org/officeDocument/2006/relationships" id="259" r:id="Ra53c4388ba444a25"/>
    <p:sldId xmlns:r="http://schemas.openxmlformats.org/officeDocument/2006/relationships" id="260" r:id="R4e998d80a58f4ab3"/>
    <p:sldId xmlns:r="http://schemas.openxmlformats.org/officeDocument/2006/relationships" id="261" r:id="R9887d1238f2d49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7e0fde72644e3" /><Relationship Type="http://schemas.openxmlformats.org/officeDocument/2006/relationships/slide" Target="/ppt/slides/slide1.xml" Id="R99dbcb6e53d14369" /><Relationship Type="http://schemas.openxmlformats.org/officeDocument/2006/relationships/slide" Target="/ppt/slides/slide2.xml" Id="R9553474bc7704e08" /><Relationship Type="http://schemas.openxmlformats.org/officeDocument/2006/relationships/slide" Target="/ppt/slides/slide3.xml" Id="R8224b8be55d0457d" /><Relationship Type="http://schemas.openxmlformats.org/officeDocument/2006/relationships/slide" Target="/ppt/slides/slide4.xml" Id="Ra53c4388ba444a25" /><Relationship Type="http://schemas.openxmlformats.org/officeDocument/2006/relationships/slide" Target="/ppt/slides/slide5.xml" Id="R4e998d80a58f4ab3" /><Relationship Type="http://schemas.openxmlformats.org/officeDocument/2006/relationships/slide" Target="/ppt/slides/slide6.xml" Id="R9887d1238f2d49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6f7f26ddf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5bf13d2c347f9" /><Relationship Type="http://schemas.openxmlformats.org/officeDocument/2006/relationships/theme" Target="/ppt/slideMasters/theme/theme1.xml" Id="R0d340bb03090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25bf13d2c3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b95732596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89995bde1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78b9ef029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e7a06cf42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715a8657b4e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75c17a18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