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7d03748e4f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a5bf67aa14f6c"/>
  </p:sldMasterIdLst>
  <p:sldIdLst>
    <p:sldId xmlns:r="http://schemas.openxmlformats.org/officeDocument/2006/relationships" id="256" r:id="R1324e05592464256"/>
    <p:sldId xmlns:r="http://schemas.openxmlformats.org/officeDocument/2006/relationships" id="257" r:id="Rb53f6051f4a2495a"/>
    <p:sldId xmlns:r="http://schemas.openxmlformats.org/officeDocument/2006/relationships" id="258" r:id="R906bfa5276ae49b1"/>
    <p:sldId xmlns:r="http://schemas.openxmlformats.org/officeDocument/2006/relationships" id="259" r:id="R4ee8c623583c4201"/>
    <p:sldId xmlns:r="http://schemas.openxmlformats.org/officeDocument/2006/relationships" id="260" r:id="Rf280ed9682a84f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a5bf67aa14f6c" /><Relationship Type="http://schemas.openxmlformats.org/officeDocument/2006/relationships/slide" Target="/ppt/slides/slide1.xml" Id="R1324e05592464256" /><Relationship Type="http://schemas.openxmlformats.org/officeDocument/2006/relationships/slide" Target="/ppt/slides/slide2.xml" Id="Rb53f6051f4a2495a" /><Relationship Type="http://schemas.openxmlformats.org/officeDocument/2006/relationships/slide" Target="/ppt/slides/slide3.xml" Id="R906bfa5276ae49b1" /><Relationship Type="http://schemas.openxmlformats.org/officeDocument/2006/relationships/slide" Target="/ppt/slides/slide4.xml" Id="R4ee8c623583c4201" /><Relationship Type="http://schemas.openxmlformats.org/officeDocument/2006/relationships/slide" Target="/ppt/slides/slide5.xml" Id="Rf280ed9682a84f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4131f23f0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bf9952b2e4ef2" /><Relationship Type="http://schemas.openxmlformats.org/officeDocument/2006/relationships/theme" Target="/ppt/slideMasters/theme/theme1.xml" Id="Rd57cd7e3a963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bf9952b2e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c519b745d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22622b81c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323f38721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9d28df38449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6ce5e6e86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