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5bfa6ebcb1c456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642c62530754db0"/>
  </p:sldMasterIdLst>
  <p:sldIdLst>
    <p:sldId xmlns:r="http://schemas.openxmlformats.org/officeDocument/2006/relationships" id="256" r:id="Rf721a5f26cf8486f"/>
    <p:sldId xmlns:r="http://schemas.openxmlformats.org/officeDocument/2006/relationships" id="257" r:id="Ra940276333c94747"/>
    <p:sldId xmlns:r="http://schemas.openxmlformats.org/officeDocument/2006/relationships" id="258" r:id="R4c1313164b3c42a9"/>
    <p:sldId xmlns:r="http://schemas.openxmlformats.org/officeDocument/2006/relationships" id="259" r:id="Rdcf862d14e484bb3"/>
    <p:sldId xmlns:r="http://schemas.openxmlformats.org/officeDocument/2006/relationships" id="260" r:id="R5dd05f85ad3f4393"/>
    <p:sldId xmlns:r="http://schemas.openxmlformats.org/officeDocument/2006/relationships" id="261" r:id="R81242cf241b146a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642c62530754db0" /><Relationship Type="http://schemas.openxmlformats.org/officeDocument/2006/relationships/slide" Target="/ppt/slides/slide1.xml" Id="Rf721a5f26cf8486f" /><Relationship Type="http://schemas.openxmlformats.org/officeDocument/2006/relationships/slide" Target="/ppt/slides/slide2.xml" Id="Ra940276333c94747" /><Relationship Type="http://schemas.openxmlformats.org/officeDocument/2006/relationships/slide" Target="/ppt/slides/slide3.xml" Id="R4c1313164b3c42a9" /><Relationship Type="http://schemas.openxmlformats.org/officeDocument/2006/relationships/slide" Target="/ppt/slides/slide4.xml" Id="Rdcf862d14e484bb3" /><Relationship Type="http://schemas.openxmlformats.org/officeDocument/2006/relationships/slide" Target="/ppt/slides/slide5.xml" Id="R5dd05f85ad3f4393" /><Relationship Type="http://schemas.openxmlformats.org/officeDocument/2006/relationships/slide" Target="/ppt/slides/slide6.xml" Id="R81242cf241b146a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50c326e0e0d4ac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960cee61024f3d" /><Relationship Type="http://schemas.openxmlformats.org/officeDocument/2006/relationships/theme" Target="/ppt/slideMasters/theme/theme1.xml" Id="R80cb532829e9453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5960cee61024f3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d1d9fcb6d2425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d79af885ec401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36d689b1a047e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ad5a0c04ba492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6093591a71451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b33e181a3b49d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JEH INDUSTRISERVICE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JEH INDUSTRISERVICE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JEH INDUSTRISERVICE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JEH INDUSTRISERVICE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JEH INDUSTRISERVICE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JEH INDUSTRISERVICE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998 579 708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JEH INDUSTRISERVICE AS</a:t>
            </a:r>
          </a:p>
        </p:txBody>
      </p:sp>
    </p:spTree>
  </p:cSld>
  <p:clrMapOvr>
    <a:masterClrMapping xmlns:a="http://schemas.openxmlformats.org/drawingml/2006/main"/>
  </p:clrMapOvr>
</p:sld>
</file>