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173d0401e94c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563d737024ec1"/>
  </p:sldMasterIdLst>
  <p:sldIdLst>
    <p:sldId xmlns:r="http://schemas.openxmlformats.org/officeDocument/2006/relationships" id="256" r:id="R831e6c10d0fb4ebe"/>
    <p:sldId xmlns:r="http://schemas.openxmlformats.org/officeDocument/2006/relationships" id="257" r:id="R4bde69933d874463"/>
    <p:sldId xmlns:r="http://schemas.openxmlformats.org/officeDocument/2006/relationships" id="258" r:id="R81daff7e1f424dfe"/>
    <p:sldId xmlns:r="http://schemas.openxmlformats.org/officeDocument/2006/relationships" id="259" r:id="Rc268de86c7b44250"/>
    <p:sldId xmlns:r="http://schemas.openxmlformats.org/officeDocument/2006/relationships" id="260" r:id="R5b04982db1864ef4"/>
    <p:sldId xmlns:r="http://schemas.openxmlformats.org/officeDocument/2006/relationships" id="261" r:id="Rf9a705a1e3b1481f"/>
    <p:sldId xmlns:r="http://schemas.openxmlformats.org/officeDocument/2006/relationships" id="262" r:id="Ra2eb1354322249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563d737024ec1" /><Relationship Type="http://schemas.openxmlformats.org/officeDocument/2006/relationships/slide" Target="/ppt/slides/slide1.xml" Id="R831e6c10d0fb4ebe" /><Relationship Type="http://schemas.openxmlformats.org/officeDocument/2006/relationships/slide" Target="/ppt/slides/slide2.xml" Id="R4bde69933d874463" /><Relationship Type="http://schemas.openxmlformats.org/officeDocument/2006/relationships/slide" Target="/ppt/slides/slide3.xml" Id="R81daff7e1f424dfe" /><Relationship Type="http://schemas.openxmlformats.org/officeDocument/2006/relationships/slide" Target="/ppt/slides/slide4.xml" Id="Rc268de86c7b44250" /><Relationship Type="http://schemas.openxmlformats.org/officeDocument/2006/relationships/slide" Target="/ppt/slides/slide5.xml" Id="R5b04982db1864ef4" /><Relationship Type="http://schemas.openxmlformats.org/officeDocument/2006/relationships/slide" Target="/ppt/slides/slide6.xml" Id="Rf9a705a1e3b1481f" /><Relationship Type="http://schemas.openxmlformats.org/officeDocument/2006/relationships/slide" Target="/ppt/slides/slide7.xml" Id="Ra2eb1354322249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8325aa5a643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963eb26bc4d0a" /><Relationship Type="http://schemas.openxmlformats.org/officeDocument/2006/relationships/theme" Target="/ppt/slideMasters/theme/theme1.xml" Id="R0dc0497427694e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963eb26bc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1f65dafe7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13f2683d0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369ef6c1b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8d4be154e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7e000c32f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af0f4a7e1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3df971326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ABP ELEKTRO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ABP ELEKTRO HOLDING AS ble etablert [år] og holder til i Færvik.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ANDRE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Skilsøveien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4818 Færvik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998 571 421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