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cdf76866e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3ff72e2c34655"/>
  </p:sldMasterIdLst>
  <p:sldIdLst>
    <p:sldId xmlns:r="http://schemas.openxmlformats.org/officeDocument/2006/relationships" id="256" r:id="R7a8002bcddb7457d"/>
    <p:sldId xmlns:r="http://schemas.openxmlformats.org/officeDocument/2006/relationships" id="257" r:id="Re6f6f9da96e049ea"/>
    <p:sldId xmlns:r="http://schemas.openxmlformats.org/officeDocument/2006/relationships" id="258" r:id="R042d8c814aca4a89"/>
    <p:sldId xmlns:r="http://schemas.openxmlformats.org/officeDocument/2006/relationships" id="259" r:id="R55004d126bcb4ace"/>
    <p:sldId xmlns:r="http://schemas.openxmlformats.org/officeDocument/2006/relationships" id="260" r:id="R521caae092914342"/>
    <p:sldId xmlns:r="http://schemas.openxmlformats.org/officeDocument/2006/relationships" id="261" r:id="Re8f9785f83ca43c6"/>
    <p:sldId xmlns:r="http://schemas.openxmlformats.org/officeDocument/2006/relationships" id="262" r:id="R82bc4499083e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3ff72e2c34655" /><Relationship Type="http://schemas.openxmlformats.org/officeDocument/2006/relationships/slide" Target="/ppt/slides/slide1.xml" Id="R7a8002bcddb7457d" /><Relationship Type="http://schemas.openxmlformats.org/officeDocument/2006/relationships/slide" Target="/ppt/slides/slide2.xml" Id="Re6f6f9da96e049ea" /><Relationship Type="http://schemas.openxmlformats.org/officeDocument/2006/relationships/slide" Target="/ppt/slides/slide3.xml" Id="R042d8c814aca4a89" /><Relationship Type="http://schemas.openxmlformats.org/officeDocument/2006/relationships/slide" Target="/ppt/slides/slide4.xml" Id="R55004d126bcb4ace" /><Relationship Type="http://schemas.openxmlformats.org/officeDocument/2006/relationships/slide" Target="/ppt/slides/slide5.xml" Id="R521caae092914342" /><Relationship Type="http://schemas.openxmlformats.org/officeDocument/2006/relationships/slide" Target="/ppt/slides/slide6.xml" Id="Re8f9785f83ca43c6" /><Relationship Type="http://schemas.openxmlformats.org/officeDocument/2006/relationships/slide" Target="/ppt/slides/slide7.xml" Id="R82bc4499083e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e819a211c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949c571034c69" /><Relationship Type="http://schemas.openxmlformats.org/officeDocument/2006/relationships/theme" Target="/ppt/slideMasters/theme/theme1.xml" Id="Re697fb54003b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949c57103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d94d3066e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3047167a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84c71f014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998d3769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fb033adcd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e57a2da34c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24dbeaf25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ENVISICON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MAITRE SHAWN ASHTON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