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8aa178ea994d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a38bc3137747ee"/>
  </p:sldMasterIdLst>
  <p:sldIdLst>
    <p:sldId xmlns:r="http://schemas.openxmlformats.org/officeDocument/2006/relationships" id="256" r:id="Ra7cfe547ab684816"/>
    <p:sldId xmlns:r="http://schemas.openxmlformats.org/officeDocument/2006/relationships" id="257" r:id="R78dee571a5124a91"/>
    <p:sldId xmlns:r="http://schemas.openxmlformats.org/officeDocument/2006/relationships" id="258" r:id="Rb0a7fccb6916469b"/>
    <p:sldId xmlns:r="http://schemas.openxmlformats.org/officeDocument/2006/relationships" id="259" r:id="R3ad8ac28be7c44cd"/>
    <p:sldId xmlns:r="http://schemas.openxmlformats.org/officeDocument/2006/relationships" id="260" r:id="R539e87d7c77040d7"/>
    <p:sldId xmlns:r="http://schemas.openxmlformats.org/officeDocument/2006/relationships" id="261" r:id="Rf0b3ed0be6d24df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38bc3137747ee" /><Relationship Type="http://schemas.openxmlformats.org/officeDocument/2006/relationships/slide" Target="/ppt/slides/slide1.xml" Id="Ra7cfe547ab684816" /><Relationship Type="http://schemas.openxmlformats.org/officeDocument/2006/relationships/slide" Target="/ppt/slides/slide2.xml" Id="R78dee571a5124a91" /><Relationship Type="http://schemas.openxmlformats.org/officeDocument/2006/relationships/slide" Target="/ppt/slides/slide3.xml" Id="Rb0a7fccb6916469b" /><Relationship Type="http://schemas.openxmlformats.org/officeDocument/2006/relationships/slide" Target="/ppt/slides/slide4.xml" Id="R3ad8ac28be7c44cd" /><Relationship Type="http://schemas.openxmlformats.org/officeDocument/2006/relationships/slide" Target="/ppt/slides/slide5.xml" Id="R539e87d7c77040d7" /><Relationship Type="http://schemas.openxmlformats.org/officeDocument/2006/relationships/slide" Target="/ppt/slides/slide6.xml" Id="Rf0b3ed0be6d24df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603d0c21fe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b23c5259644778" /><Relationship Type="http://schemas.openxmlformats.org/officeDocument/2006/relationships/theme" Target="/ppt/slideMasters/theme/theme1.xml" Id="R6d5c76c3e3c74e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b23c525964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7adb1bd154b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aac63583d4b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50e7d0cb9406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b7ee016a042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65168394b4c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a036474a84d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ENVISICON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Trollkjerkevegen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998 564 271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ENVISICON AS</a:t>
            </a:r>
          </a:p>
        </p:txBody>
      </p:sp>
    </p:spTree>
  </p:cSld>
  <p:clrMapOvr>
    <a:masterClrMapping xmlns:a="http://schemas.openxmlformats.org/drawingml/2006/main"/>
  </p:clrMapOvr>
</p:sld>
</file>