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90d091eb0e49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682a02bbe5440a"/>
  </p:sldMasterIdLst>
  <p:sldIdLst>
    <p:sldId xmlns:r="http://schemas.openxmlformats.org/officeDocument/2006/relationships" id="256" r:id="Rdc358c68f6f74fa0"/>
    <p:sldId xmlns:r="http://schemas.openxmlformats.org/officeDocument/2006/relationships" id="257" r:id="R3aa3994f6d8d4e67"/>
    <p:sldId xmlns:r="http://schemas.openxmlformats.org/officeDocument/2006/relationships" id="258" r:id="R00e61d877a084ff6"/>
    <p:sldId xmlns:r="http://schemas.openxmlformats.org/officeDocument/2006/relationships" id="259" r:id="R3ccfb3b4a0044935"/>
    <p:sldId xmlns:r="http://schemas.openxmlformats.org/officeDocument/2006/relationships" id="260" r:id="R2c924c444d064768"/>
    <p:sldId xmlns:r="http://schemas.openxmlformats.org/officeDocument/2006/relationships" id="261" r:id="R608837bd2c8f417b"/>
    <p:sldId xmlns:r="http://schemas.openxmlformats.org/officeDocument/2006/relationships" id="262" r:id="R19203e25034349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682a02bbe5440a" /><Relationship Type="http://schemas.openxmlformats.org/officeDocument/2006/relationships/slide" Target="/ppt/slides/slide1.xml" Id="Rdc358c68f6f74fa0" /><Relationship Type="http://schemas.openxmlformats.org/officeDocument/2006/relationships/slide" Target="/ppt/slides/slide2.xml" Id="R3aa3994f6d8d4e67" /><Relationship Type="http://schemas.openxmlformats.org/officeDocument/2006/relationships/slide" Target="/ppt/slides/slide3.xml" Id="R00e61d877a084ff6" /><Relationship Type="http://schemas.openxmlformats.org/officeDocument/2006/relationships/slide" Target="/ppt/slides/slide4.xml" Id="R3ccfb3b4a0044935" /><Relationship Type="http://schemas.openxmlformats.org/officeDocument/2006/relationships/slide" Target="/ppt/slides/slide5.xml" Id="R2c924c444d064768" /><Relationship Type="http://schemas.openxmlformats.org/officeDocument/2006/relationships/slide" Target="/ppt/slides/slide6.xml" Id="R608837bd2c8f417b" /><Relationship Type="http://schemas.openxmlformats.org/officeDocument/2006/relationships/slide" Target="/ppt/slides/slide7.xml" Id="R19203e25034349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ac8bfb35f14d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d5e1985eb41a1" /><Relationship Type="http://schemas.openxmlformats.org/officeDocument/2006/relationships/theme" Target="/ppt/slideMasters/theme/theme1.xml" Id="Ree64f7e578b044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cd5e1985eb41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28328a5934e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bb171793545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59075db934f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68601d98f24b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546a0a23741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6ee96aefe41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68af2895146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VIVALDI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VIVALDI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VIVALDI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VIVALDI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VIVALDI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VIVALDI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−770 812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11 054 530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376 900 928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471 676 511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VIVALDI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VON TETZCHNER JON 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VIVALDI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Det Lille AS, Rosenborggata 19C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998 529 344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VIVALDI INVEST AS</a:t>
            </a:r>
          </a:p>
        </p:txBody>
      </p:sp>
    </p:spTree>
  </p:cSld>
  <p:clrMapOvr>
    <a:masterClrMapping xmlns:a="http://schemas.openxmlformats.org/drawingml/2006/main"/>
  </p:clrMapOvr>
</p:sld>
</file>