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7b8210728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d88ba25a04347"/>
  </p:sldMasterIdLst>
  <p:sldIdLst>
    <p:sldId xmlns:r="http://schemas.openxmlformats.org/officeDocument/2006/relationships" id="256" r:id="Ra7e56d54f4034fa8"/>
    <p:sldId xmlns:r="http://schemas.openxmlformats.org/officeDocument/2006/relationships" id="257" r:id="R1a35862a6c9b4d31"/>
    <p:sldId xmlns:r="http://schemas.openxmlformats.org/officeDocument/2006/relationships" id="258" r:id="R6a80330a213141e2"/>
    <p:sldId xmlns:r="http://schemas.openxmlformats.org/officeDocument/2006/relationships" id="259" r:id="R440f92951a814534"/>
    <p:sldId xmlns:r="http://schemas.openxmlformats.org/officeDocument/2006/relationships" id="260" r:id="R0f0b23c4d7534b38"/>
    <p:sldId xmlns:r="http://schemas.openxmlformats.org/officeDocument/2006/relationships" id="261" r:id="R834d4b4d66404f61"/>
    <p:sldId xmlns:r="http://schemas.openxmlformats.org/officeDocument/2006/relationships" id="262" r:id="R0f3d0dd56662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d88ba25a04347" /><Relationship Type="http://schemas.openxmlformats.org/officeDocument/2006/relationships/slide" Target="/ppt/slides/slide1.xml" Id="Ra7e56d54f4034fa8" /><Relationship Type="http://schemas.openxmlformats.org/officeDocument/2006/relationships/slide" Target="/ppt/slides/slide2.xml" Id="R1a35862a6c9b4d31" /><Relationship Type="http://schemas.openxmlformats.org/officeDocument/2006/relationships/slide" Target="/ppt/slides/slide3.xml" Id="R6a80330a213141e2" /><Relationship Type="http://schemas.openxmlformats.org/officeDocument/2006/relationships/slide" Target="/ppt/slides/slide4.xml" Id="R440f92951a814534" /><Relationship Type="http://schemas.openxmlformats.org/officeDocument/2006/relationships/slide" Target="/ppt/slides/slide5.xml" Id="R0f0b23c4d7534b38" /><Relationship Type="http://schemas.openxmlformats.org/officeDocument/2006/relationships/slide" Target="/ppt/slides/slide6.xml" Id="R834d4b4d66404f61" /><Relationship Type="http://schemas.openxmlformats.org/officeDocument/2006/relationships/slide" Target="/ppt/slides/slide7.xml" Id="R0f3d0dd56662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af2a3f7164c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0e73eed3d4809" /><Relationship Type="http://schemas.openxmlformats.org/officeDocument/2006/relationships/theme" Target="/ppt/slideMasters/theme/theme1.xml" Id="R24daca9cb20d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50e73eed3d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78fa7052746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46ca07cb0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fd8a229de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7451bb5d541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ff908d91a42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bcecb7324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0429d0dbc43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