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33e1348cde49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77c16a9f3f4680"/>
  </p:sldMasterIdLst>
  <p:sldIdLst>
    <p:sldId xmlns:r="http://schemas.openxmlformats.org/officeDocument/2006/relationships" id="256" r:id="R4ca480ce361f4a04"/>
    <p:sldId xmlns:r="http://schemas.openxmlformats.org/officeDocument/2006/relationships" id="257" r:id="R8fd885c2da7b4863"/>
    <p:sldId xmlns:r="http://schemas.openxmlformats.org/officeDocument/2006/relationships" id="258" r:id="R29011d5241934902"/>
    <p:sldId xmlns:r="http://schemas.openxmlformats.org/officeDocument/2006/relationships" id="259" r:id="R0956d25c67af4f46"/>
    <p:sldId xmlns:r="http://schemas.openxmlformats.org/officeDocument/2006/relationships" id="260" r:id="R3910b24ca40b4ca1"/>
    <p:sldId xmlns:r="http://schemas.openxmlformats.org/officeDocument/2006/relationships" id="261" r:id="R95589f81979b47d6"/>
    <p:sldId xmlns:r="http://schemas.openxmlformats.org/officeDocument/2006/relationships" id="262" r:id="Rfda97051052646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77c16a9f3f4680" /><Relationship Type="http://schemas.openxmlformats.org/officeDocument/2006/relationships/slide" Target="/ppt/slides/slide1.xml" Id="R4ca480ce361f4a04" /><Relationship Type="http://schemas.openxmlformats.org/officeDocument/2006/relationships/slide" Target="/ppt/slides/slide2.xml" Id="R8fd885c2da7b4863" /><Relationship Type="http://schemas.openxmlformats.org/officeDocument/2006/relationships/slide" Target="/ppt/slides/slide3.xml" Id="R29011d5241934902" /><Relationship Type="http://schemas.openxmlformats.org/officeDocument/2006/relationships/slide" Target="/ppt/slides/slide4.xml" Id="R0956d25c67af4f46" /><Relationship Type="http://schemas.openxmlformats.org/officeDocument/2006/relationships/slide" Target="/ppt/slides/slide5.xml" Id="R3910b24ca40b4ca1" /><Relationship Type="http://schemas.openxmlformats.org/officeDocument/2006/relationships/slide" Target="/ppt/slides/slide6.xml" Id="R95589f81979b47d6" /><Relationship Type="http://schemas.openxmlformats.org/officeDocument/2006/relationships/slide" Target="/ppt/slides/slide7.xml" Id="Rfda97051052646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1f150e98b244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7863aaba54649" /><Relationship Type="http://schemas.openxmlformats.org/officeDocument/2006/relationships/theme" Target="/ppt/slideMasters/theme/theme1.xml" Id="R22d080422eee45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a7863aaba546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8b20e942e40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8d74b498140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6e118bb3746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d8dedb3f04f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e6aaa44ff4c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62ac93f6f48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20e6349fe42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TRYPRO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TRYPRO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1 159 987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19 094 572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19 713 279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TRYDAL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Solbergfjellet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1385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998 420 121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