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a5285bc3504a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f25049fad14f7b"/>
  </p:sldMasterIdLst>
  <p:sldIdLst>
    <p:sldId xmlns:r="http://schemas.openxmlformats.org/officeDocument/2006/relationships" id="256" r:id="R8fb66d2130bc4e7b"/>
    <p:sldId xmlns:r="http://schemas.openxmlformats.org/officeDocument/2006/relationships" id="257" r:id="Rcb636a82e097489d"/>
    <p:sldId xmlns:r="http://schemas.openxmlformats.org/officeDocument/2006/relationships" id="258" r:id="Rba96e5a816a24918"/>
    <p:sldId xmlns:r="http://schemas.openxmlformats.org/officeDocument/2006/relationships" id="259" r:id="R84cbf16bdb9c42c0"/>
    <p:sldId xmlns:r="http://schemas.openxmlformats.org/officeDocument/2006/relationships" id="260" r:id="Rddf83fb69be2406c"/>
    <p:sldId xmlns:r="http://schemas.openxmlformats.org/officeDocument/2006/relationships" id="261" r:id="R2d4061de77d24550"/>
    <p:sldId xmlns:r="http://schemas.openxmlformats.org/officeDocument/2006/relationships" id="262" r:id="Rdba0617b5e7f4d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25049fad14f7b" /><Relationship Type="http://schemas.openxmlformats.org/officeDocument/2006/relationships/slide" Target="/ppt/slides/slide1.xml" Id="R8fb66d2130bc4e7b" /><Relationship Type="http://schemas.openxmlformats.org/officeDocument/2006/relationships/slide" Target="/ppt/slides/slide2.xml" Id="Rcb636a82e097489d" /><Relationship Type="http://schemas.openxmlformats.org/officeDocument/2006/relationships/slide" Target="/ppt/slides/slide3.xml" Id="Rba96e5a816a24918" /><Relationship Type="http://schemas.openxmlformats.org/officeDocument/2006/relationships/slide" Target="/ppt/slides/slide4.xml" Id="R84cbf16bdb9c42c0" /><Relationship Type="http://schemas.openxmlformats.org/officeDocument/2006/relationships/slide" Target="/ppt/slides/slide5.xml" Id="Rddf83fb69be2406c" /><Relationship Type="http://schemas.openxmlformats.org/officeDocument/2006/relationships/slide" Target="/ppt/slides/slide6.xml" Id="R2d4061de77d24550" /><Relationship Type="http://schemas.openxmlformats.org/officeDocument/2006/relationships/slide" Target="/ppt/slides/slide7.xml" Id="Rdba0617b5e7f4d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2c98644ce46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a8b0cbe5747fd" /><Relationship Type="http://schemas.openxmlformats.org/officeDocument/2006/relationships/theme" Target="/ppt/slideMasters/theme/theme1.xml" Id="Rbf834bd0da7a40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4a8b0cbe5747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9849cf45e41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cb67aa3ce45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60b451e8443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5ac544bb14d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217a5656140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f60542d5d43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3eedf3e5245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BKE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BKE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−403 024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−140 362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20 371 324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BJØRN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Washingtons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998 368 421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