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e4e001b24843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00478e1d14a9c"/>
  </p:sldMasterIdLst>
  <p:sldIdLst>
    <p:sldId xmlns:r="http://schemas.openxmlformats.org/officeDocument/2006/relationships" id="256" r:id="R28f8ade680c048cf"/>
    <p:sldId xmlns:r="http://schemas.openxmlformats.org/officeDocument/2006/relationships" id="257" r:id="R77dc6b9e18e24043"/>
    <p:sldId xmlns:r="http://schemas.openxmlformats.org/officeDocument/2006/relationships" id="258" r:id="R7d6bacf38c52449e"/>
    <p:sldId xmlns:r="http://schemas.openxmlformats.org/officeDocument/2006/relationships" id="259" r:id="R5ecc3038eaa44023"/>
    <p:sldId xmlns:r="http://schemas.openxmlformats.org/officeDocument/2006/relationships" id="260" r:id="R7067f5ad2bfe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00478e1d14a9c" /><Relationship Type="http://schemas.openxmlformats.org/officeDocument/2006/relationships/slide" Target="/ppt/slides/slide1.xml" Id="R28f8ade680c048cf" /><Relationship Type="http://schemas.openxmlformats.org/officeDocument/2006/relationships/slide" Target="/ppt/slides/slide2.xml" Id="R77dc6b9e18e24043" /><Relationship Type="http://schemas.openxmlformats.org/officeDocument/2006/relationships/slide" Target="/ppt/slides/slide3.xml" Id="R7d6bacf38c52449e" /><Relationship Type="http://schemas.openxmlformats.org/officeDocument/2006/relationships/slide" Target="/ppt/slides/slide4.xml" Id="R5ecc3038eaa44023" /><Relationship Type="http://schemas.openxmlformats.org/officeDocument/2006/relationships/slide" Target="/ppt/slides/slide5.xml" Id="R7067f5ad2bfe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02a819c8241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0d3972b084317" /><Relationship Type="http://schemas.openxmlformats.org/officeDocument/2006/relationships/theme" Target="/ppt/slideMasters/theme/theme1.xml" Id="Rf5b545d7f13745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0d3972b08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84f9085ae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aeed03f2644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71e35f221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ef3e98975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4acaeb131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