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9d1dfc879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4151f24f14247"/>
  </p:sldMasterIdLst>
  <p:sldIdLst>
    <p:sldId xmlns:r="http://schemas.openxmlformats.org/officeDocument/2006/relationships" id="256" r:id="R2480b637d6934f77"/>
    <p:sldId xmlns:r="http://schemas.openxmlformats.org/officeDocument/2006/relationships" id="257" r:id="Rf681d85ac20a4ea3"/>
    <p:sldId xmlns:r="http://schemas.openxmlformats.org/officeDocument/2006/relationships" id="258" r:id="R2da18f72298e4aab"/>
    <p:sldId xmlns:r="http://schemas.openxmlformats.org/officeDocument/2006/relationships" id="259" r:id="Ra874ebb4caed4a07"/>
    <p:sldId xmlns:r="http://schemas.openxmlformats.org/officeDocument/2006/relationships" id="260" r:id="R83d2e9cb6c654274"/>
    <p:sldId xmlns:r="http://schemas.openxmlformats.org/officeDocument/2006/relationships" id="261" r:id="R5a555689bf3946e7"/>
    <p:sldId xmlns:r="http://schemas.openxmlformats.org/officeDocument/2006/relationships" id="262" r:id="R72b0e2a2e7ee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4151f24f14247" /><Relationship Type="http://schemas.openxmlformats.org/officeDocument/2006/relationships/slide" Target="/ppt/slides/slide1.xml" Id="R2480b637d6934f77" /><Relationship Type="http://schemas.openxmlformats.org/officeDocument/2006/relationships/slide" Target="/ppt/slides/slide2.xml" Id="Rf681d85ac20a4ea3" /><Relationship Type="http://schemas.openxmlformats.org/officeDocument/2006/relationships/slide" Target="/ppt/slides/slide3.xml" Id="R2da18f72298e4aab" /><Relationship Type="http://schemas.openxmlformats.org/officeDocument/2006/relationships/slide" Target="/ppt/slides/slide4.xml" Id="Ra874ebb4caed4a07" /><Relationship Type="http://schemas.openxmlformats.org/officeDocument/2006/relationships/slide" Target="/ppt/slides/slide5.xml" Id="R83d2e9cb6c654274" /><Relationship Type="http://schemas.openxmlformats.org/officeDocument/2006/relationships/slide" Target="/ppt/slides/slide6.xml" Id="R5a555689bf3946e7" /><Relationship Type="http://schemas.openxmlformats.org/officeDocument/2006/relationships/slide" Target="/ppt/slides/slide7.xml" Id="R72b0e2a2e7ee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829b55730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951ae1f04965" /><Relationship Type="http://schemas.openxmlformats.org/officeDocument/2006/relationships/theme" Target="/ppt/slideMasters/theme/theme1.xml" Id="R12a119d552b145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3951ae1f0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64b4927a943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173354e3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04fb1f52a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a99aeb201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5bafb9098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5294d71094b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eb7292877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GANN TRE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GANN TRE HOLDING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9 729 075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29 205 858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48 379 610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 HOLDING AS  –  32,9 %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LODE INVESTERING AS  –  22,1 %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WIIG INGE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STEINAR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VÅLAND ALF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HEGELSTAD MARIUS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Bjorhaugslettå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998 197 848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 TRE HOLDING AS</a:t>
            </a:r>
          </a:p>
        </p:txBody>
      </p:sp>
    </p:spTree>
  </p:cSld>
  <p:clrMapOvr>
    <a:masterClrMapping xmlns:a="http://schemas.openxmlformats.org/drawingml/2006/main"/>
  </p:clrMapOvr>
</p:sld>
</file>