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424dc3196842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717e2259394d80"/>
  </p:sldMasterIdLst>
  <p:sldIdLst>
    <p:sldId xmlns:r="http://schemas.openxmlformats.org/officeDocument/2006/relationships" id="256" r:id="Rd617dff36e8242ad"/>
    <p:sldId xmlns:r="http://schemas.openxmlformats.org/officeDocument/2006/relationships" id="257" r:id="Rfff112e9e81f4814"/>
    <p:sldId xmlns:r="http://schemas.openxmlformats.org/officeDocument/2006/relationships" id="258" r:id="R65221e65bd4140f4"/>
    <p:sldId xmlns:r="http://schemas.openxmlformats.org/officeDocument/2006/relationships" id="259" r:id="R25bd675d181b4b51"/>
    <p:sldId xmlns:r="http://schemas.openxmlformats.org/officeDocument/2006/relationships" id="260" r:id="R9efbad5703064e6b"/>
    <p:sldId xmlns:r="http://schemas.openxmlformats.org/officeDocument/2006/relationships" id="261" r:id="R6dc7cff464954f43"/>
    <p:sldId xmlns:r="http://schemas.openxmlformats.org/officeDocument/2006/relationships" id="262" r:id="R678c200da4c34d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717e2259394d80" /><Relationship Type="http://schemas.openxmlformats.org/officeDocument/2006/relationships/slide" Target="/ppt/slides/slide1.xml" Id="Rd617dff36e8242ad" /><Relationship Type="http://schemas.openxmlformats.org/officeDocument/2006/relationships/slide" Target="/ppt/slides/slide2.xml" Id="Rfff112e9e81f4814" /><Relationship Type="http://schemas.openxmlformats.org/officeDocument/2006/relationships/slide" Target="/ppt/slides/slide3.xml" Id="R65221e65bd4140f4" /><Relationship Type="http://schemas.openxmlformats.org/officeDocument/2006/relationships/slide" Target="/ppt/slides/slide4.xml" Id="R25bd675d181b4b51" /><Relationship Type="http://schemas.openxmlformats.org/officeDocument/2006/relationships/slide" Target="/ppt/slides/slide5.xml" Id="R9efbad5703064e6b" /><Relationship Type="http://schemas.openxmlformats.org/officeDocument/2006/relationships/slide" Target="/ppt/slides/slide6.xml" Id="R6dc7cff464954f43" /><Relationship Type="http://schemas.openxmlformats.org/officeDocument/2006/relationships/slide" Target="/ppt/slides/slide7.xml" Id="R678c200da4c34d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e177ec735849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378e57d3144696" /><Relationship Type="http://schemas.openxmlformats.org/officeDocument/2006/relationships/theme" Target="/ppt/slideMasters/theme/theme1.xml" Id="R7565591374ac4d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378e57d31446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2b0703ef7e40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6bed05f65b42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7b6f548b6e4d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db94f1835c49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d538bb507840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ffd791bd6a40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51f1adc7aa46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LOKALSNEKKERN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LOKALSNEKKERN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LOKALSNEKKERN AS ble etablert [år] og holder til i Engeløya.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LOKALSNEKKERN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LOKALSNEKKERN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LOKALSNEKKERN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1 298 257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128 865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101 955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1 673 454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1 897 450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LOKALSNEKKERN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AALSTAD HARALD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AALSTAD TORUNN BAADE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LOKALSNEKKERN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Ålstad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8289 Engeløya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torunn.baade@gmail.com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998 197 821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LOKALSNEKKERN AS</a:t>
            </a:r>
          </a:p>
        </p:txBody>
      </p:sp>
    </p:spTree>
  </p:cSld>
  <p:clrMapOvr>
    <a:masterClrMapping xmlns:a="http://schemas.openxmlformats.org/drawingml/2006/main"/>
  </p:clrMapOvr>
</p:sld>
</file>