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a389cc1ba646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14c48198dc42fb"/>
  </p:sldMasterIdLst>
  <p:sldIdLst>
    <p:sldId xmlns:r="http://schemas.openxmlformats.org/officeDocument/2006/relationships" id="256" r:id="Rd9fa4eb0fd594200"/>
    <p:sldId xmlns:r="http://schemas.openxmlformats.org/officeDocument/2006/relationships" id="257" r:id="R894b55b8ed974322"/>
    <p:sldId xmlns:r="http://schemas.openxmlformats.org/officeDocument/2006/relationships" id="258" r:id="Rbc25f8420daf4a89"/>
    <p:sldId xmlns:r="http://schemas.openxmlformats.org/officeDocument/2006/relationships" id="259" r:id="R8d25db6b11324dfb"/>
    <p:sldId xmlns:r="http://schemas.openxmlformats.org/officeDocument/2006/relationships" id="260" r:id="Rb59d146f0dd2421a"/>
    <p:sldId xmlns:r="http://schemas.openxmlformats.org/officeDocument/2006/relationships" id="261" r:id="R4f3fc49ede1949f7"/>
    <p:sldId xmlns:r="http://schemas.openxmlformats.org/officeDocument/2006/relationships" id="262" r:id="Rb79adfa3707947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14c48198dc42fb" /><Relationship Type="http://schemas.openxmlformats.org/officeDocument/2006/relationships/slide" Target="/ppt/slides/slide1.xml" Id="Rd9fa4eb0fd594200" /><Relationship Type="http://schemas.openxmlformats.org/officeDocument/2006/relationships/slide" Target="/ppt/slides/slide2.xml" Id="R894b55b8ed974322" /><Relationship Type="http://schemas.openxmlformats.org/officeDocument/2006/relationships/slide" Target="/ppt/slides/slide3.xml" Id="Rbc25f8420daf4a89" /><Relationship Type="http://schemas.openxmlformats.org/officeDocument/2006/relationships/slide" Target="/ppt/slides/slide4.xml" Id="R8d25db6b11324dfb" /><Relationship Type="http://schemas.openxmlformats.org/officeDocument/2006/relationships/slide" Target="/ppt/slides/slide5.xml" Id="Rb59d146f0dd2421a" /><Relationship Type="http://schemas.openxmlformats.org/officeDocument/2006/relationships/slide" Target="/ppt/slides/slide6.xml" Id="R4f3fc49ede1949f7" /><Relationship Type="http://schemas.openxmlformats.org/officeDocument/2006/relationships/slide" Target="/ppt/slides/slide7.xml" Id="Rb79adfa3707947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21fda469f043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db65b4daa4f0e" /><Relationship Type="http://schemas.openxmlformats.org/officeDocument/2006/relationships/theme" Target="/ppt/slideMasters/theme/theme1.xml" Id="R2dcca648f8a04f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fdb65b4daa4f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f64c6243443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fa8e8fd4d47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e0a9f946649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fff7df1be4f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0c30501a747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6045e515547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38d6d5d2c44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ARNIN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3 244 085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58 264 257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59 531 093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SKAVDAL ARNT ERLING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Dr. Sands veg 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a.e.skavdal@gmail.com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998 181 739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