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47452ff06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1a480c26f458d"/>
  </p:sldMasterIdLst>
  <p:sldIdLst>
    <p:sldId xmlns:r="http://schemas.openxmlformats.org/officeDocument/2006/relationships" id="256" r:id="R5f3047d7cd344059"/>
    <p:sldId xmlns:r="http://schemas.openxmlformats.org/officeDocument/2006/relationships" id="257" r:id="Rba837674ef38455f"/>
    <p:sldId xmlns:r="http://schemas.openxmlformats.org/officeDocument/2006/relationships" id="258" r:id="Rd39d038fc09d4e7f"/>
    <p:sldId xmlns:r="http://schemas.openxmlformats.org/officeDocument/2006/relationships" id="259" r:id="R7bfd504730f24640"/>
    <p:sldId xmlns:r="http://schemas.openxmlformats.org/officeDocument/2006/relationships" id="260" r:id="R9c434daddc28499d"/>
    <p:sldId xmlns:r="http://schemas.openxmlformats.org/officeDocument/2006/relationships" id="261" r:id="Rb559546a35cb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1a480c26f458d" /><Relationship Type="http://schemas.openxmlformats.org/officeDocument/2006/relationships/slide" Target="/ppt/slides/slide1.xml" Id="R5f3047d7cd344059" /><Relationship Type="http://schemas.openxmlformats.org/officeDocument/2006/relationships/slide" Target="/ppt/slides/slide2.xml" Id="Rba837674ef38455f" /><Relationship Type="http://schemas.openxmlformats.org/officeDocument/2006/relationships/slide" Target="/ppt/slides/slide3.xml" Id="Rd39d038fc09d4e7f" /><Relationship Type="http://schemas.openxmlformats.org/officeDocument/2006/relationships/slide" Target="/ppt/slides/slide4.xml" Id="R7bfd504730f24640" /><Relationship Type="http://schemas.openxmlformats.org/officeDocument/2006/relationships/slide" Target="/ppt/slides/slide5.xml" Id="R9c434daddc28499d" /><Relationship Type="http://schemas.openxmlformats.org/officeDocument/2006/relationships/slide" Target="/ppt/slides/slide6.xml" Id="Rb559546a35cb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fdfa1915e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40fbf88334487" /><Relationship Type="http://schemas.openxmlformats.org/officeDocument/2006/relationships/theme" Target="/ppt/slideMasters/theme/theme1.xml" Id="R88ed1526f441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40fbf8833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ebce86f60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8c45b81c7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b436291c6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01b122a87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ccaf7a58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bafac2ccb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