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ddedccc88a4f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c7f26becf040af"/>
  </p:sldMasterIdLst>
  <p:sldIdLst>
    <p:sldId xmlns:r="http://schemas.openxmlformats.org/officeDocument/2006/relationships" id="256" r:id="Rfc2106c8bf3d40a6"/>
    <p:sldId xmlns:r="http://schemas.openxmlformats.org/officeDocument/2006/relationships" id="257" r:id="R5cdb1704d5c6455c"/>
    <p:sldId xmlns:r="http://schemas.openxmlformats.org/officeDocument/2006/relationships" id="258" r:id="R2adb8c6b129a4686"/>
    <p:sldId xmlns:r="http://schemas.openxmlformats.org/officeDocument/2006/relationships" id="259" r:id="Re4dc4aaa5f504df2"/>
    <p:sldId xmlns:r="http://schemas.openxmlformats.org/officeDocument/2006/relationships" id="260" r:id="R8be59b0042ff4899"/>
    <p:sldId xmlns:r="http://schemas.openxmlformats.org/officeDocument/2006/relationships" id="261" r:id="R3cf33910b80b4c68"/>
    <p:sldId xmlns:r="http://schemas.openxmlformats.org/officeDocument/2006/relationships" id="262" r:id="Rd07d9875b65646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c7f26becf040af" /><Relationship Type="http://schemas.openxmlformats.org/officeDocument/2006/relationships/slide" Target="/ppt/slides/slide1.xml" Id="Rfc2106c8bf3d40a6" /><Relationship Type="http://schemas.openxmlformats.org/officeDocument/2006/relationships/slide" Target="/ppt/slides/slide2.xml" Id="R5cdb1704d5c6455c" /><Relationship Type="http://schemas.openxmlformats.org/officeDocument/2006/relationships/slide" Target="/ppt/slides/slide3.xml" Id="R2adb8c6b129a4686" /><Relationship Type="http://schemas.openxmlformats.org/officeDocument/2006/relationships/slide" Target="/ppt/slides/slide4.xml" Id="Re4dc4aaa5f504df2" /><Relationship Type="http://schemas.openxmlformats.org/officeDocument/2006/relationships/slide" Target="/ppt/slides/slide5.xml" Id="R8be59b0042ff4899" /><Relationship Type="http://schemas.openxmlformats.org/officeDocument/2006/relationships/slide" Target="/ppt/slides/slide6.xml" Id="R3cf33910b80b4c68" /><Relationship Type="http://schemas.openxmlformats.org/officeDocument/2006/relationships/slide" Target="/ppt/slides/slide7.xml" Id="Rd07d9875b65646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f366e55e04a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7054abfd54ba8" /><Relationship Type="http://schemas.openxmlformats.org/officeDocument/2006/relationships/theme" Target="/ppt/slideMasters/theme/theme1.xml" Id="R73420f118a584f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97054abfd54b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5b45c90cb4f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34f0eeaba4a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fe9a4779c41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59a82c7154c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9db121a3741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97cbccd3b4d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92ccfeda04d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LITLESKARE MASKINSTASJON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2 083 384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305 904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1 433 786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SVEIN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DAN ANDRÉ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