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09d1a4306f6411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5b1df41c2014dfc"/>
  </p:sldMasterIdLst>
  <p:sldIdLst>
    <p:sldId xmlns:r="http://schemas.openxmlformats.org/officeDocument/2006/relationships" id="256" r:id="R2bef59a6db3b41b6"/>
    <p:sldId xmlns:r="http://schemas.openxmlformats.org/officeDocument/2006/relationships" id="257" r:id="R0299bcd2d50145a3"/>
    <p:sldId xmlns:r="http://schemas.openxmlformats.org/officeDocument/2006/relationships" id="258" r:id="R1a031c9d1f51462c"/>
    <p:sldId xmlns:r="http://schemas.openxmlformats.org/officeDocument/2006/relationships" id="259" r:id="Rc1c15f7f556b471b"/>
    <p:sldId xmlns:r="http://schemas.openxmlformats.org/officeDocument/2006/relationships" id="260" r:id="R179ccdf8db754020"/>
    <p:sldId xmlns:r="http://schemas.openxmlformats.org/officeDocument/2006/relationships" id="261" r:id="R00e59f6dde9a43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5b1df41c2014dfc" /><Relationship Type="http://schemas.openxmlformats.org/officeDocument/2006/relationships/slide" Target="/ppt/slides/slide1.xml" Id="R2bef59a6db3b41b6" /><Relationship Type="http://schemas.openxmlformats.org/officeDocument/2006/relationships/slide" Target="/ppt/slides/slide2.xml" Id="R0299bcd2d50145a3" /><Relationship Type="http://schemas.openxmlformats.org/officeDocument/2006/relationships/slide" Target="/ppt/slides/slide3.xml" Id="R1a031c9d1f51462c" /><Relationship Type="http://schemas.openxmlformats.org/officeDocument/2006/relationships/slide" Target="/ppt/slides/slide4.xml" Id="Rc1c15f7f556b471b" /><Relationship Type="http://schemas.openxmlformats.org/officeDocument/2006/relationships/slide" Target="/ppt/slides/slide5.xml" Id="R179ccdf8db754020" /><Relationship Type="http://schemas.openxmlformats.org/officeDocument/2006/relationships/slide" Target="/ppt/slides/slide6.xml" Id="R00e59f6dde9a43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c9076f04cdc4c7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3be604f2afe41f9" /><Relationship Type="http://schemas.openxmlformats.org/officeDocument/2006/relationships/theme" Target="/ppt/slideMasters/theme/theme1.xml" Id="Rca57ab7ed4ac45e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3be604f2afe41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7c23c780045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a29f22983b43ba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4e841f2b07d4bf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c54f1470f4fb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fab1b875d7437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5291000bc5422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SVEIN LITLESKARE MASKINSTASJON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Skarsvegen 617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5911 Alversund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998 121 663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SVEIN LITLESKARE MASKINSTASJON AS</a:t>
            </a:r>
          </a:p>
        </p:txBody>
      </p:sp>
    </p:spTree>
  </p:cSld>
  <p:clrMapOvr>
    <a:masterClrMapping xmlns:a="http://schemas.openxmlformats.org/drawingml/2006/main"/>
  </p:clrMapOvr>
</p:sld>
</file>