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1d34370968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d2f2964b9448c"/>
  </p:sldMasterIdLst>
  <p:sldIdLst>
    <p:sldId xmlns:r="http://schemas.openxmlformats.org/officeDocument/2006/relationships" id="256" r:id="R9cf6ecb3cb114422"/>
    <p:sldId xmlns:r="http://schemas.openxmlformats.org/officeDocument/2006/relationships" id="257" r:id="R3705bf52bd894eee"/>
    <p:sldId xmlns:r="http://schemas.openxmlformats.org/officeDocument/2006/relationships" id="258" r:id="R725af7dcb75a4ca0"/>
    <p:sldId xmlns:r="http://schemas.openxmlformats.org/officeDocument/2006/relationships" id="259" r:id="R2790dc912b124cf5"/>
    <p:sldId xmlns:r="http://schemas.openxmlformats.org/officeDocument/2006/relationships" id="260" r:id="R714b7d4863c94bb3"/>
    <p:sldId xmlns:r="http://schemas.openxmlformats.org/officeDocument/2006/relationships" id="261" r:id="Rd39f2ed0fe714e19"/>
    <p:sldId xmlns:r="http://schemas.openxmlformats.org/officeDocument/2006/relationships" id="262" r:id="Rea9e8e29572446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d2f2964b9448c" /><Relationship Type="http://schemas.openxmlformats.org/officeDocument/2006/relationships/slide" Target="/ppt/slides/slide1.xml" Id="R9cf6ecb3cb114422" /><Relationship Type="http://schemas.openxmlformats.org/officeDocument/2006/relationships/slide" Target="/ppt/slides/slide2.xml" Id="R3705bf52bd894eee" /><Relationship Type="http://schemas.openxmlformats.org/officeDocument/2006/relationships/slide" Target="/ppt/slides/slide3.xml" Id="R725af7dcb75a4ca0" /><Relationship Type="http://schemas.openxmlformats.org/officeDocument/2006/relationships/slide" Target="/ppt/slides/slide4.xml" Id="R2790dc912b124cf5" /><Relationship Type="http://schemas.openxmlformats.org/officeDocument/2006/relationships/slide" Target="/ppt/slides/slide5.xml" Id="R714b7d4863c94bb3" /><Relationship Type="http://schemas.openxmlformats.org/officeDocument/2006/relationships/slide" Target="/ppt/slides/slide6.xml" Id="Rd39f2ed0fe714e19" /><Relationship Type="http://schemas.openxmlformats.org/officeDocument/2006/relationships/slide" Target="/ppt/slides/slide7.xml" Id="Rea9e8e29572446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f296a6853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19a7deffd46fa" /><Relationship Type="http://schemas.openxmlformats.org/officeDocument/2006/relationships/theme" Target="/ppt/slideMasters/theme/theme1.xml" Id="R75d9667f16c446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419a7deffd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9b635724242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675febe10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6d0cc99ea4e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7e96fc20d46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6edd471db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84dd6026048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18bf3a29f4f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