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928ad2dbad48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f135ee097c400f"/>
  </p:sldMasterIdLst>
  <p:sldIdLst>
    <p:sldId xmlns:r="http://schemas.openxmlformats.org/officeDocument/2006/relationships" id="256" r:id="Rdb3e65f1863e4cd3"/>
    <p:sldId xmlns:r="http://schemas.openxmlformats.org/officeDocument/2006/relationships" id="257" r:id="R87382946fc4742b8"/>
    <p:sldId xmlns:r="http://schemas.openxmlformats.org/officeDocument/2006/relationships" id="258" r:id="Rf9945236c8494d81"/>
    <p:sldId xmlns:r="http://schemas.openxmlformats.org/officeDocument/2006/relationships" id="259" r:id="R60d655ceb0f047f8"/>
    <p:sldId xmlns:r="http://schemas.openxmlformats.org/officeDocument/2006/relationships" id="260" r:id="Rf81b1965214c40a9"/>
    <p:sldId xmlns:r="http://schemas.openxmlformats.org/officeDocument/2006/relationships" id="261" r:id="R185db76a55684541"/>
    <p:sldId xmlns:r="http://schemas.openxmlformats.org/officeDocument/2006/relationships" id="262" r:id="Rd49746ac3a3042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f135ee097c400f" /><Relationship Type="http://schemas.openxmlformats.org/officeDocument/2006/relationships/slide" Target="/ppt/slides/slide1.xml" Id="Rdb3e65f1863e4cd3" /><Relationship Type="http://schemas.openxmlformats.org/officeDocument/2006/relationships/slide" Target="/ppt/slides/slide2.xml" Id="R87382946fc4742b8" /><Relationship Type="http://schemas.openxmlformats.org/officeDocument/2006/relationships/slide" Target="/ppt/slides/slide3.xml" Id="Rf9945236c8494d81" /><Relationship Type="http://schemas.openxmlformats.org/officeDocument/2006/relationships/slide" Target="/ppt/slides/slide4.xml" Id="R60d655ceb0f047f8" /><Relationship Type="http://schemas.openxmlformats.org/officeDocument/2006/relationships/slide" Target="/ppt/slides/slide5.xml" Id="Rf81b1965214c40a9" /><Relationship Type="http://schemas.openxmlformats.org/officeDocument/2006/relationships/slide" Target="/ppt/slides/slide6.xml" Id="R185db76a55684541" /><Relationship Type="http://schemas.openxmlformats.org/officeDocument/2006/relationships/slide" Target="/ppt/slides/slide7.xml" Id="Rd49746ac3a3042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7a212ae0bf4a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a5ca2e3bb4e50" /><Relationship Type="http://schemas.openxmlformats.org/officeDocument/2006/relationships/theme" Target="/ppt/slideMasters/theme/theme1.xml" Id="Rc1099dd1f8ad45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da5ca2e3bb4e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aea11802f4c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e69dbf29f45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df741838f4e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c2bfca2fc4b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f7834dd834c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eb9e0071c4e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f9b5b705843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ØSTMARKVEIEN 25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ØSTMARKVEIEN 25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6 402 454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3 689 931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2 820 306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474 259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4 985 436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BAUDA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Kabelgata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998 065 607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ØSTMARKVEIEN 25 AS</a:t>
            </a:r>
          </a:p>
        </p:txBody>
      </p:sp>
    </p:spTree>
  </p:cSld>
  <p:clrMapOvr>
    <a:masterClrMapping xmlns:a="http://schemas.openxmlformats.org/drawingml/2006/main"/>
  </p:clrMapOvr>
</p:sld>
</file>