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8fb4f92b2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fc716ea024a6e"/>
  </p:sldMasterIdLst>
  <p:sldIdLst>
    <p:sldId xmlns:r="http://schemas.openxmlformats.org/officeDocument/2006/relationships" id="256" r:id="R1997e265010949d2"/>
    <p:sldId xmlns:r="http://schemas.openxmlformats.org/officeDocument/2006/relationships" id="257" r:id="R0b33c7d7c8774f5d"/>
    <p:sldId xmlns:r="http://schemas.openxmlformats.org/officeDocument/2006/relationships" id="258" r:id="R8cc1445b920b43d1"/>
    <p:sldId xmlns:r="http://schemas.openxmlformats.org/officeDocument/2006/relationships" id="259" r:id="R4975fbd4aeae46b4"/>
    <p:sldId xmlns:r="http://schemas.openxmlformats.org/officeDocument/2006/relationships" id="260" r:id="R2123f5cd4d4c40ad"/>
    <p:sldId xmlns:r="http://schemas.openxmlformats.org/officeDocument/2006/relationships" id="261" r:id="Rbf1df7494b8f49fa"/>
    <p:sldId xmlns:r="http://schemas.openxmlformats.org/officeDocument/2006/relationships" id="262" r:id="R317b52abfd96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fc716ea024a6e" /><Relationship Type="http://schemas.openxmlformats.org/officeDocument/2006/relationships/slide" Target="/ppt/slides/slide1.xml" Id="R1997e265010949d2" /><Relationship Type="http://schemas.openxmlformats.org/officeDocument/2006/relationships/slide" Target="/ppt/slides/slide2.xml" Id="R0b33c7d7c8774f5d" /><Relationship Type="http://schemas.openxmlformats.org/officeDocument/2006/relationships/slide" Target="/ppt/slides/slide3.xml" Id="R8cc1445b920b43d1" /><Relationship Type="http://schemas.openxmlformats.org/officeDocument/2006/relationships/slide" Target="/ppt/slides/slide4.xml" Id="R4975fbd4aeae46b4" /><Relationship Type="http://schemas.openxmlformats.org/officeDocument/2006/relationships/slide" Target="/ppt/slides/slide5.xml" Id="R2123f5cd4d4c40ad" /><Relationship Type="http://schemas.openxmlformats.org/officeDocument/2006/relationships/slide" Target="/ppt/slides/slide6.xml" Id="Rbf1df7494b8f49fa" /><Relationship Type="http://schemas.openxmlformats.org/officeDocument/2006/relationships/slide" Target="/ppt/slides/slide7.xml" Id="R317b52abfd96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02164fdb8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e1ed3f4104875" /><Relationship Type="http://schemas.openxmlformats.org/officeDocument/2006/relationships/theme" Target="/ppt/slideMasters/theme/theme1.xml" Id="R37224b439231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8e1ed3f410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0d5cf8efe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66e5da25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85ff0ba74b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5ce98050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d39dc6a845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2bf10d57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74581f6d7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ØSTMARKVEIEN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BAUDA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