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7602746d9745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e32efc240840ab"/>
  </p:sldMasterIdLst>
  <p:sldIdLst>
    <p:sldId xmlns:r="http://schemas.openxmlformats.org/officeDocument/2006/relationships" id="256" r:id="R644e3f7cd69545ae"/>
    <p:sldId xmlns:r="http://schemas.openxmlformats.org/officeDocument/2006/relationships" id="257" r:id="R0ee9d1ac9d4d40bd"/>
    <p:sldId xmlns:r="http://schemas.openxmlformats.org/officeDocument/2006/relationships" id="258" r:id="Rdcfd13cc9cc848bb"/>
    <p:sldId xmlns:r="http://schemas.openxmlformats.org/officeDocument/2006/relationships" id="259" r:id="Rc1abc7675b254086"/>
    <p:sldId xmlns:r="http://schemas.openxmlformats.org/officeDocument/2006/relationships" id="260" r:id="R5518a89d1f614977"/>
    <p:sldId xmlns:r="http://schemas.openxmlformats.org/officeDocument/2006/relationships" id="261" r:id="R84f323f1ed954077"/>
    <p:sldId xmlns:r="http://schemas.openxmlformats.org/officeDocument/2006/relationships" id="262" r:id="R26a1f96e03a041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e32efc240840ab" /><Relationship Type="http://schemas.openxmlformats.org/officeDocument/2006/relationships/slide" Target="/ppt/slides/slide1.xml" Id="R644e3f7cd69545ae" /><Relationship Type="http://schemas.openxmlformats.org/officeDocument/2006/relationships/slide" Target="/ppt/slides/slide2.xml" Id="R0ee9d1ac9d4d40bd" /><Relationship Type="http://schemas.openxmlformats.org/officeDocument/2006/relationships/slide" Target="/ppt/slides/slide3.xml" Id="Rdcfd13cc9cc848bb" /><Relationship Type="http://schemas.openxmlformats.org/officeDocument/2006/relationships/slide" Target="/ppt/slides/slide4.xml" Id="Rc1abc7675b254086" /><Relationship Type="http://schemas.openxmlformats.org/officeDocument/2006/relationships/slide" Target="/ppt/slides/slide5.xml" Id="R5518a89d1f614977" /><Relationship Type="http://schemas.openxmlformats.org/officeDocument/2006/relationships/slide" Target="/ppt/slides/slide6.xml" Id="R84f323f1ed954077" /><Relationship Type="http://schemas.openxmlformats.org/officeDocument/2006/relationships/slide" Target="/ppt/slides/slide7.xml" Id="R26a1f96e03a041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23200b7f6b48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0c63520c2441a" /><Relationship Type="http://schemas.openxmlformats.org/officeDocument/2006/relationships/theme" Target="/ppt/slideMasters/theme/theme1.xml" Id="R7d90f6f5f99b49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10c63520c244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1363ff56a4b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984fbc3f347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21661466d4b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7ee15fa6d4d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d7cf44dcb4c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b7514a67046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e540ef3c241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SCHWENKE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−181 746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184 632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18 858 314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21 386 539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THOMAS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THOMAS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SIGVE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94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998 024 552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