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8bc0699dec40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adf7b47a3347fb"/>
  </p:sldMasterIdLst>
  <p:sldIdLst>
    <p:sldId xmlns:r="http://schemas.openxmlformats.org/officeDocument/2006/relationships" id="256" r:id="Rbe8a60c1132d4c65"/>
    <p:sldId xmlns:r="http://schemas.openxmlformats.org/officeDocument/2006/relationships" id="257" r:id="Rcac9efdd3c724906"/>
    <p:sldId xmlns:r="http://schemas.openxmlformats.org/officeDocument/2006/relationships" id="258" r:id="R055bf8bc17a64bd9"/>
    <p:sldId xmlns:r="http://schemas.openxmlformats.org/officeDocument/2006/relationships" id="259" r:id="R5cddedfaea684ca1"/>
    <p:sldId xmlns:r="http://schemas.openxmlformats.org/officeDocument/2006/relationships" id="260" r:id="R5726b2917e1d456c"/>
    <p:sldId xmlns:r="http://schemas.openxmlformats.org/officeDocument/2006/relationships" id="261" r:id="Rd5dbcf790c414fd5"/>
    <p:sldId xmlns:r="http://schemas.openxmlformats.org/officeDocument/2006/relationships" id="262" r:id="Rd751c4e56ad349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adf7b47a3347fb" /><Relationship Type="http://schemas.openxmlformats.org/officeDocument/2006/relationships/slide" Target="/ppt/slides/slide1.xml" Id="Rbe8a60c1132d4c65" /><Relationship Type="http://schemas.openxmlformats.org/officeDocument/2006/relationships/slide" Target="/ppt/slides/slide2.xml" Id="Rcac9efdd3c724906" /><Relationship Type="http://schemas.openxmlformats.org/officeDocument/2006/relationships/slide" Target="/ppt/slides/slide3.xml" Id="R055bf8bc17a64bd9" /><Relationship Type="http://schemas.openxmlformats.org/officeDocument/2006/relationships/slide" Target="/ppt/slides/slide4.xml" Id="R5cddedfaea684ca1" /><Relationship Type="http://schemas.openxmlformats.org/officeDocument/2006/relationships/slide" Target="/ppt/slides/slide5.xml" Id="R5726b2917e1d456c" /><Relationship Type="http://schemas.openxmlformats.org/officeDocument/2006/relationships/slide" Target="/ppt/slides/slide6.xml" Id="Rd5dbcf790c414fd5" /><Relationship Type="http://schemas.openxmlformats.org/officeDocument/2006/relationships/slide" Target="/ppt/slides/slide7.xml" Id="Rd751c4e56ad349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56a5be9b4d49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5a8644216482f" /><Relationship Type="http://schemas.openxmlformats.org/officeDocument/2006/relationships/theme" Target="/ppt/slideMasters/theme/theme1.xml" Id="Red47f9ae8e8a4f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35a864421648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c7326f14e4f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44e3c52504b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5e74aab5c4a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8949035f044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97d1b8ef84a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6c5175c0a43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46cffb24445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 SVENDSEN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 SVENDSEN AS ble etablert [år] og holder til i Rykkinn.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3 403 591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−176 121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−14 857 484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14 606 384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16 919 924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JENNY FREDRIKA THERESE FAHLSTRÖM SVENDSEN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KARL-HENNING FAHLSTRØM SVENDSEN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Rykkinnveien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1349 Rykkinn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997 997 913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SVENDSEN AS</a:t>
            </a:r>
          </a:p>
        </p:txBody>
      </p:sp>
    </p:spTree>
  </p:cSld>
  <p:clrMapOvr>
    <a:masterClrMapping xmlns:a="http://schemas.openxmlformats.org/drawingml/2006/main"/>
  </p:clrMapOvr>
</p:sld>
</file>