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1312010ea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778e02c2b422d"/>
  </p:sldMasterIdLst>
  <p:sldIdLst>
    <p:sldId xmlns:r="http://schemas.openxmlformats.org/officeDocument/2006/relationships" id="256" r:id="Rf68cf017c9c74474"/>
    <p:sldId xmlns:r="http://schemas.openxmlformats.org/officeDocument/2006/relationships" id="257" r:id="R2ba807a04faa4781"/>
    <p:sldId xmlns:r="http://schemas.openxmlformats.org/officeDocument/2006/relationships" id="258" r:id="Rf9a13cf6522544de"/>
    <p:sldId xmlns:r="http://schemas.openxmlformats.org/officeDocument/2006/relationships" id="259" r:id="Rb4c3a0081743420c"/>
    <p:sldId xmlns:r="http://schemas.openxmlformats.org/officeDocument/2006/relationships" id="260" r:id="R3c159a3879534541"/>
    <p:sldId xmlns:r="http://schemas.openxmlformats.org/officeDocument/2006/relationships" id="261" r:id="R98fc788bff294d6e"/>
    <p:sldId xmlns:r="http://schemas.openxmlformats.org/officeDocument/2006/relationships" id="262" r:id="R2fa3d5ca6510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778e02c2b422d" /><Relationship Type="http://schemas.openxmlformats.org/officeDocument/2006/relationships/slide" Target="/ppt/slides/slide1.xml" Id="Rf68cf017c9c74474" /><Relationship Type="http://schemas.openxmlformats.org/officeDocument/2006/relationships/slide" Target="/ppt/slides/slide2.xml" Id="R2ba807a04faa4781" /><Relationship Type="http://schemas.openxmlformats.org/officeDocument/2006/relationships/slide" Target="/ppt/slides/slide3.xml" Id="Rf9a13cf6522544de" /><Relationship Type="http://schemas.openxmlformats.org/officeDocument/2006/relationships/slide" Target="/ppt/slides/slide4.xml" Id="Rb4c3a0081743420c" /><Relationship Type="http://schemas.openxmlformats.org/officeDocument/2006/relationships/slide" Target="/ppt/slides/slide5.xml" Id="R3c159a3879534541" /><Relationship Type="http://schemas.openxmlformats.org/officeDocument/2006/relationships/slide" Target="/ppt/slides/slide6.xml" Id="R98fc788bff294d6e" /><Relationship Type="http://schemas.openxmlformats.org/officeDocument/2006/relationships/slide" Target="/ppt/slides/slide7.xml" Id="R2fa3d5ca6510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0be285f1a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dc9b99d9b4a0d" /><Relationship Type="http://schemas.openxmlformats.org/officeDocument/2006/relationships/theme" Target="/ppt/slideMasters/theme/theme1.xml" Id="R30dbff3c9c0e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8dc9b99d9b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bfa244fd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0059162e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11f26ae00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e842d4c8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2f17a3a50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537133e84d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f08d025d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TAKSTMANN OG BYGGMESTER THOMAS HJELLE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TAKSTMANN OG BYGGMESTER THOMAS HJELLE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534 056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Sundby-Hvorups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5178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997 943 376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TAKSTMANN OG BYGGMESTER THOMAS HJELLE AS</a:t>
            </a:r>
          </a:p>
        </p:txBody>
      </p:sp>
    </p:spTree>
  </p:cSld>
  <p:clrMapOvr>
    <a:masterClrMapping xmlns:a="http://schemas.openxmlformats.org/drawingml/2006/main"/>
  </p:clrMapOvr>
</p:sld>
</file>