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5f3fbe372646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d282460d34d7f"/>
  </p:sldMasterIdLst>
  <p:sldIdLst>
    <p:sldId xmlns:r="http://schemas.openxmlformats.org/officeDocument/2006/relationships" id="256" r:id="Rf09b6e7e5c4a44dc"/>
    <p:sldId xmlns:r="http://schemas.openxmlformats.org/officeDocument/2006/relationships" id="257" r:id="R36d7d9e0f2484346"/>
    <p:sldId xmlns:r="http://schemas.openxmlformats.org/officeDocument/2006/relationships" id="258" r:id="R6b0ab37777334f35"/>
    <p:sldId xmlns:r="http://schemas.openxmlformats.org/officeDocument/2006/relationships" id="259" r:id="R21e872bd91fa4b68"/>
    <p:sldId xmlns:r="http://schemas.openxmlformats.org/officeDocument/2006/relationships" id="260" r:id="R9c00b8e9c31046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d282460d34d7f" /><Relationship Type="http://schemas.openxmlformats.org/officeDocument/2006/relationships/slide" Target="/ppt/slides/slide1.xml" Id="Rf09b6e7e5c4a44dc" /><Relationship Type="http://schemas.openxmlformats.org/officeDocument/2006/relationships/slide" Target="/ppt/slides/slide2.xml" Id="R36d7d9e0f2484346" /><Relationship Type="http://schemas.openxmlformats.org/officeDocument/2006/relationships/slide" Target="/ppt/slides/slide3.xml" Id="R6b0ab37777334f35" /><Relationship Type="http://schemas.openxmlformats.org/officeDocument/2006/relationships/slide" Target="/ppt/slides/slide4.xml" Id="R21e872bd91fa4b68" /><Relationship Type="http://schemas.openxmlformats.org/officeDocument/2006/relationships/slide" Target="/ppt/slides/slide5.xml" Id="R9c00b8e9c31046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79b8e07ed40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9dfed52cf44b8" /><Relationship Type="http://schemas.openxmlformats.org/officeDocument/2006/relationships/theme" Target="/ppt/slideMasters/theme/theme1.xml" Id="Rb40908c446ce4d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9dfed52cf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019256edc4a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da1696d9a4f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e081ff6ad42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c9c03c72c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2cf092146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DESIGNMIX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DESIGNMIX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997 899 261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