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b34810b23846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f2f3b7a56e4bcd"/>
  </p:sldMasterIdLst>
  <p:sldIdLst>
    <p:sldId xmlns:r="http://schemas.openxmlformats.org/officeDocument/2006/relationships" id="256" r:id="R2e0826486a2040e1"/>
    <p:sldId xmlns:r="http://schemas.openxmlformats.org/officeDocument/2006/relationships" id="257" r:id="R0e75c92654c34e5d"/>
    <p:sldId xmlns:r="http://schemas.openxmlformats.org/officeDocument/2006/relationships" id="258" r:id="R4675655c555a479b"/>
    <p:sldId xmlns:r="http://schemas.openxmlformats.org/officeDocument/2006/relationships" id="259" r:id="R1f6ebeace178430a"/>
    <p:sldId xmlns:r="http://schemas.openxmlformats.org/officeDocument/2006/relationships" id="260" r:id="R49445f87e86a40d3"/>
    <p:sldId xmlns:r="http://schemas.openxmlformats.org/officeDocument/2006/relationships" id="261" r:id="Rf4ce7491ae434deb"/>
    <p:sldId xmlns:r="http://schemas.openxmlformats.org/officeDocument/2006/relationships" id="262" r:id="R77c898e6674546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2f3b7a56e4bcd" /><Relationship Type="http://schemas.openxmlformats.org/officeDocument/2006/relationships/slide" Target="/ppt/slides/slide1.xml" Id="R2e0826486a2040e1" /><Relationship Type="http://schemas.openxmlformats.org/officeDocument/2006/relationships/slide" Target="/ppt/slides/slide2.xml" Id="R0e75c92654c34e5d" /><Relationship Type="http://schemas.openxmlformats.org/officeDocument/2006/relationships/slide" Target="/ppt/slides/slide3.xml" Id="R4675655c555a479b" /><Relationship Type="http://schemas.openxmlformats.org/officeDocument/2006/relationships/slide" Target="/ppt/slides/slide4.xml" Id="R1f6ebeace178430a" /><Relationship Type="http://schemas.openxmlformats.org/officeDocument/2006/relationships/slide" Target="/ppt/slides/slide5.xml" Id="R49445f87e86a40d3" /><Relationship Type="http://schemas.openxmlformats.org/officeDocument/2006/relationships/slide" Target="/ppt/slides/slide6.xml" Id="Rf4ce7491ae434deb" /><Relationship Type="http://schemas.openxmlformats.org/officeDocument/2006/relationships/slide" Target="/ppt/slides/slide7.xml" Id="R77c898e6674546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8d03866fa48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cb64571414f41" /><Relationship Type="http://schemas.openxmlformats.org/officeDocument/2006/relationships/theme" Target="/ppt/slideMasters/theme/theme1.xml" Id="R56bcd9a7406940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bcb64571414f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326b61fdb41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5cefd635e4f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e506875d149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5cfda9aba42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8655a8a1d43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42f0d3e5743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d2a12f90145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STEINSVIK HUS &amp;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 HUS &amp;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 HUS &amp; ENTREPRENØR AS ble etablert [år] og holder til i Melbu.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 HUS &amp;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 HUS &amp;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 HUS &amp;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18 799 247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−21 565 804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−27 938 547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−35 632 989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53 415 918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 HUS &amp;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2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 HUS &amp;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Chr. Frederiksens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8445 Melbu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15 72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 HUS &amp; ENTREPRENØR AS</a:t>
            </a:r>
          </a:p>
        </p:txBody>
      </p:sp>
    </p:spTree>
  </p:cSld>
  <p:clrMapOvr>
    <a:masterClrMapping xmlns:a="http://schemas.openxmlformats.org/drawingml/2006/main"/>
  </p:clrMapOvr>
</p:sld>
</file>